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7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52" r:id="rId3"/>
    <p:sldMasterId id="2147483764" r:id="rId4"/>
    <p:sldMasterId id="2147483776" r:id="rId5"/>
    <p:sldMasterId id="2147483789" r:id="rId6"/>
    <p:sldMasterId id="2147483801" r:id="rId7"/>
    <p:sldMasterId id="2147483813" r:id="rId8"/>
  </p:sldMasterIdLst>
  <p:notesMasterIdLst>
    <p:notesMasterId r:id="rId63"/>
  </p:notesMasterIdLst>
  <p:sldIdLst>
    <p:sldId id="257" r:id="rId9"/>
    <p:sldId id="614" r:id="rId10"/>
    <p:sldId id="615" r:id="rId11"/>
    <p:sldId id="645" r:id="rId12"/>
    <p:sldId id="621" r:id="rId13"/>
    <p:sldId id="616" r:id="rId14"/>
    <p:sldId id="617" r:id="rId15"/>
    <p:sldId id="619" r:id="rId16"/>
    <p:sldId id="624" r:id="rId17"/>
    <p:sldId id="625" r:id="rId18"/>
    <p:sldId id="622" r:id="rId19"/>
    <p:sldId id="626" r:id="rId20"/>
    <p:sldId id="627" r:id="rId21"/>
    <p:sldId id="628" r:id="rId22"/>
    <p:sldId id="629" r:id="rId23"/>
    <p:sldId id="623" r:id="rId24"/>
    <p:sldId id="630" r:id="rId25"/>
    <p:sldId id="631" r:id="rId26"/>
    <p:sldId id="632" r:id="rId27"/>
    <p:sldId id="633" r:id="rId28"/>
    <p:sldId id="634" r:id="rId29"/>
    <p:sldId id="635" r:id="rId30"/>
    <p:sldId id="648" r:id="rId31"/>
    <p:sldId id="637" r:id="rId32"/>
    <p:sldId id="636" r:id="rId33"/>
    <p:sldId id="638" r:id="rId34"/>
    <p:sldId id="639" r:id="rId35"/>
    <p:sldId id="640" r:id="rId36"/>
    <p:sldId id="642" r:id="rId37"/>
    <p:sldId id="643" r:id="rId38"/>
    <p:sldId id="644" r:id="rId39"/>
    <p:sldId id="646" r:id="rId40"/>
    <p:sldId id="647" r:id="rId41"/>
    <p:sldId id="649" r:id="rId42"/>
    <p:sldId id="620" r:id="rId43"/>
    <p:sldId id="653" r:id="rId44"/>
    <p:sldId id="656" r:id="rId45"/>
    <p:sldId id="654" r:id="rId46"/>
    <p:sldId id="657" r:id="rId47"/>
    <p:sldId id="658" r:id="rId48"/>
    <p:sldId id="659" r:id="rId49"/>
    <p:sldId id="655" r:id="rId50"/>
    <p:sldId id="660" r:id="rId51"/>
    <p:sldId id="664" r:id="rId52"/>
    <p:sldId id="665" r:id="rId53"/>
    <p:sldId id="661" r:id="rId54"/>
    <p:sldId id="662" r:id="rId55"/>
    <p:sldId id="666" r:id="rId56"/>
    <p:sldId id="663" r:id="rId57"/>
    <p:sldId id="650" r:id="rId58"/>
    <p:sldId id="667" r:id="rId59"/>
    <p:sldId id="668" r:id="rId60"/>
    <p:sldId id="669" r:id="rId61"/>
    <p:sldId id="67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6" autoAdjust="0"/>
    <p:restoredTop sz="83236" autoAdjust="0"/>
  </p:normalViewPr>
  <p:slideViewPr>
    <p:cSldViewPr snapToGrid="0">
      <p:cViewPr varScale="1">
        <p:scale>
          <a:sx n="53" d="100"/>
          <a:sy n="53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F9D92-6B89-4BCF-8A9B-2768FFCE428D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A52E-5FF4-4360-82EB-A3AED7FA7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85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8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29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14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6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8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55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95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7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59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6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43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2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250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4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63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75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13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48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84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32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93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37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74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860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47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08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17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41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96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88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6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12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4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7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3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07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81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6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89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48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0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7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82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6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28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5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r>
              <a:rPr lang="tr-TR" dirty="0" err="1"/>
              <a:t>Varyans</a:t>
            </a:r>
            <a:r>
              <a:rPr lang="tr-TR" dirty="0"/>
              <a:t> analizi toplam </a:t>
            </a:r>
            <a:r>
              <a:rPr lang="tr-TR" dirty="0" err="1"/>
              <a:t>varyansı</a:t>
            </a:r>
            <a:r>
              <a:rPr lang="tr-TR" dirty="0"/>
              <a:t>, örnekler içi ve örnekler arası </a:t>
            </a:r>
            <a:r>
              <a:rPr lang="tr-TR" dirty="0" err="1"/>
              <a:t>varyanslara</a:t>
            </a:r>
            <a:r>
              <a:rPr lang="tr-TR" dirty="0"/>
              <a:t> ayrıştırarak, örnekler arası </a:t>
            </a:r>
            <a:r>
              <a:rPr lang="tr-TR" dirty="0" err="1"/>
              <a:t>varyansın</a:t>
            </a:r>
            <a:r>
              <a:rPr lang="tr-TR" dirty="0"/>
              <a:t> örnekler içi </a:t>
            </a:r>
            <a:r>
              <a:rPr lang="tr-TR" dirty="0" err="1"/>
              <a:t>varyanstan</a:t>
            </a:r>
            <a:r>
              <a:rPr lang="tr-TR" dirty="0"/>
              <a:t> önemli derece büyük olup olmadığını bulmada kullanılır.</a:t>
            </a:r>
          </a:p>
          <a:p>
            <a:pPr eaLnBrk="1" hangingPunct="1"/>
            <a:r>
              <a:rPr lang="tr-TR" dirty="0" err="1"/>
              <a:t>Varyans</a:t>
            </a:r>
            <a:r>
              <a:rPr lang="tr-TR" dirty="0"/>
              <a:t> analizinde bağımsız değişkenler kategorik yapıdadır ve faktör adı verilir. Bağımlı değişken sürekli yapılıdır.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2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6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3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79" dirty="0"/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511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</p:spTree>
    <p:extLst>
      <p:ext uri="{BB962C8B-B14F-4D97-AF65-F5344CB8AC3E}">
        <p14:creationId xmlns:p14="http://schemas.microsoft.com/office/powerpoint/2010/main" val="170634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8795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7614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93725"/>
            <a:ext cx="2688167" cy="596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93725"/>
            <a:ext cx="7867649" cy="5969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631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1664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5598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82122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88470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3395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71025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2253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3222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15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36757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8002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7168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677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7213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15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507278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85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695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9015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93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91325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4365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6174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63992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780548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104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2059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1380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46752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499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811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7738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3778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633814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069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7394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6704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87756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40894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171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773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2014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r>
              <a:rPr lang="en-GB" sz="1179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447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 userDrawn="1"/>
        </p:nvGrpSpPr>
        <p:grpSpPr>
          <a:xfrm>
            <a:off x="8211513" y="416336"/>
            <a:ext cx="2599856" cy="280805"/>
            <a:chOff x="-1460183" y="143128"/>
            <a:chExt cx="12931776" cy="1755775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66"/>
            <p:cNvSpPr>
              <a:spLocks noEditPoints="1"/>
            </p:cNvSpPr>
            <p:nvPr/>
          </p:nvSpPr>
          <p:spPr bwMode="auto">
            <a:xfrm>
              <a:off x="-949008" y="571753"/>
              <a:ext cx="952500" cy="1308101"/>
            </a:xfrm>
            <a:custGeom>
              <a:avLst/>
              <a:gdLst>
                <a:gd name="T0" fmla="*/ 24 w 600"/>
                <a:gd name="T1" fmla="*/ 692 h 824"/>
                <a:gd name="T2" fmla="*/ 32 w 600"/>
                <a:gd name="T3" fmla="*/ 308 h 824"/>
                <a:gd name="T4" fmla="*/ 30 w 600"/>
                <a:gd name="T5" fmla="*/ 236 h 824"/>
                <a:gd name="T6" fmla="*/ 0 w 600"/>
                <a:gd name="T7" fmla="*/ 24 h 824"/>
                <a:gd name="T8" fmla="*/ 144 w 600"/>
                <a:gd name="T9" fmla="*/ 32 h 824"/>
                <a:gd name="T10" fmla="*/ 158 w 600"/>
                <a:gd name="T11" fmla="*/ 94 h 824"/>
                <a:gd name="T12" fmla="*/ 224 w 600"/>
                <a:gd name="T13" fmla="*/ 32 h 824"/>
                <a:gd name="T14" fmla="*/ 290 w 600"/>
                <a:gd name="T15" fmla="*/ 6 h 824"/>
                <a:gd name="T16" fmla="*/ 342 w 600"/>
                <a:gd name="T17" fmla="*/ 0 h 824"/>
                <a:gd name="T18" fmla="*/ 398 w 600"/>
                <a:gd name="T19" fmla="*/ 6 h 824"/>
                <a:gd name="T20" fmla="*/ 470 w 600"/>
                <a:gd name="T21" fmla="*/ 36 h 824"/>
                <a:gd name="T22" fmla="*/ 530 w 600"/>
                <a:gd name="T23" fmla="*/ 88 h 824"/>
                <a:gd name="T24" fmla="*/ 572 w 600"/>
                <a:gd name="T25" fmla="*/ 158 h 824"/>
                <a:gd name="T26" fmla="*/ 596 w 600"/>
                <a:gd name="T27" fmla="*/ 244 h 824"/>
                <a:gd name="T28" fmla="*/ 600 w 600"/>
                <a:gd name="T29" fmla="*/ 308 h 824"/>
                <a:gd name="T30" fmla="*/ 590 w 600"/>
                <a:gd name="T31" fmla="*/ 396 h 824"/>
                <a:gd name="T32" fmla="*/ 560 w 600"/>
                <a:gd name="T33" fmla="*/ 470 h 824"/>
                <a:gd name="T34" fmla="*/ 514 w 600"/>
                <a:gd name="T35" fmla="*/ 530 h 824"/>
                <a:gd name="T36" fmla="*/ 452 w 600"/>
                <a:gd name="T37" fmla="*/ 572 h 824"/>
                <a:gd name="T38" fmla="*/ 376 w 600"/>
                <a:gd name="T39" fmla="*/ 592 h 824"/>
                <a:gd name="T40" fmla="*/ 318 w 600"/>
                <a:gd name="T41" fmla="*/ 592 h 824"/>
                <a:gd name="T42" fmla="*/ 246 w 600"/>
                <a:gd name="T43" fmla="*/ 574 h 824"/>
                <a:gd name="T44" fmla="*/ 180 w 600"/>
                <a:gd name="T45" fmla="*/ 538 h 824"/>
                <a:gd name="T46" fmla="*/ 182 w 600"/>
                <a:gd name="T47" fmla="*/ 688 h 824"/>
                <a:gd name="T48" fmla="*/ 10 w 600"/>
                <a:gd name="T49" fmla="*/ 824 h 824"/>
                <a:gd name="T50" fmla="*/ 330 w 600"/>
                <a:gd name="T51" fmla="*/ 472 h 824"/>
                <a:gd name="T52" fmla="*/ 374 w 600"/>
                <a:gd name="T53" fmla="*/ 460 h 824"/>
                <a:gd name="T54" fmla="*/ 408 w 600"/>
                <a:gd name="T55" fmla="*/ 438 h 824"/>
                <a:gd name="T56" fmla="*/ 434 w 600"/>
                <a:gd name="T57" fmla="*/ 404 h 824"/>
                <a:gd name="T58" fmla="*/ 448 w 600"/>
                <a:gd name="T59" fmla="*/ 360 h 824"/>
                <a:gd name="T60" fmla="*/ 454 w 600"/>
                <a:gd name="T61" fmla="*/ 308 h 824"/>
                <a:gd name="T62" fmla="*/ 448 w 600"/>
                <a:gd name="T63" fmla="*/ 250 h 824"/>
                <a:gd name="T64" fmla="*/ 430 w 600"/>
                <a:gd name="T65" fmla="*/ 200 h 824"/>
                <a:gd name="T66" fmla="*/ 402 w 600"/>
                <a:gd name="T67" fmla="*/ 162 h 824"/>
                <a:gd name="T68" fmla="*/ 366 w 600"/>
                <a:gd name="T69" fmla="*/ 134 h 824"/>
                <a:gd name="T70" fmla="*/ 322 w 600"/>
                <a:gd name="T71" fmla="*/ 122 h 824"/>
                <a:gd name="T72" fmla="*/ 290 w 600"/>
                <a:gd name="T73" fmla="*/ 122 h 824"/>
                <a:gd name="T74" fmla="*/ 246 w 600"/>
                <a:gd name="T75" fmla="*/ 134 h 824"/>
                <a:gd name="T76" fmla="*/ 212 w 600"/>
                <a:gd name="T77" fmla="*/ 162 h 824"/>
                <a:gd name="T78" fmla="*/ 188 w 600"/>
                <a:gd name="T79" fmla="*/ 200 h 824"/>
                <a:gd name="T80" fmla="*/ 174 w 600"/>
                <a:gd name="T81" fmla="*/ 250 h 824"/>
                <a:gd name="T82" fmla="*/ 170 w 600"/>
                <a:gd name="T83" fmla="*/ 308 h 824"/>
                <a:gd name="T84" fmla="*/ 174 w 600"/>
                <a:gd name="T85" fmla="*/ 364 h 824"/>
                <a:gd name="T86" fmla="*/ 190 w 600"/>
                <a:gd name="T87" fmla="*/ 408 h 824"/>
                <a:gd name="T88" fmla="*/ 216 w 600"/>
                <a:gd name="T89" fmla="*/ 442 h 824"/>
                <a:gd name="T90" fmla="*/ 252 w 600"/>
                <a:gd name="T91" fmla="*/ 462 h 824"/>
                <a:gd name="T92" fmla="*/ 296 w 600"/>
                <a:gd name="T93" fmla="*/ 4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  <a:close/>
                  <a:moveTo>
                    <a:pt x="314" y="472"/>
                  </a:moveTo>
                  <a:lnTo>
                    <a:pt x="314" y="472"/>
                  </a:lnTo>
                  <a:lnTo>
                    <a:pt x="330" y="472"/>
                  </a:lnTo>
                  <a:lnTo>
                    <a:pt x="346" y="470"/>
                  </a:lnTo>
                  <a:lnTo>
                    <a:pt x="360" y="466"/>
                  </a:lnTo>
                  <a:lnTo>
                    <a:pt x="374" y="460"/>
                  </a:lnTo>
                  <a:lnTo>
                    <a:pt x="386" y="454"/>
                  </a:lnTo>
                  <a:lnTo>
                    <a:pt x="398" y="446"/>
                  </a:lnTo>
                  <a:lnTo>
                    <a:pt x="408" y="438"/>
                  </a:lnTo>
                  <a:lnTo>
                    <a:pt x="418" y="428"/>
                  </a:lnTo>
                  <a:lnTo>
                    <a:pt x="426" y="416"/>
                  </a:lnTo>
                  <a:lnTo>
                    <a:pt x="434" y="404"/>
                  </a:lnTo>
                  <a:lnTo>
                    <a:pt x="440" y="390"/>
                  </a:lnTo>
                  <a:lnTo>
                    <a:pt x="444" y="376"/>
                  </a:lnTo>
                  <a:lnTo>
                    <a:pt x="448" y="360"/>
                  </a:lnTo>
                  <a:lnTo>
                    <a:pt x="452" y="344"/>
                  </a:lnTo>
                  <a:lnTo>
                    <a:pt x="454" y="308"/>
                  </a:lnTo>
                  <a:lnTo>
                    <a:pt x="454" y="308"/>
                  </a:lnTo>
                  <a:lnTo>
                    <a:pt x="452" y="288"/>
                  </a:lnTo>
                  <a:lnTo>
                    <a:pt x="450" y="270"/>
                  </a:lnTo>
                  <a:lnTo>
                    <a:pt x="448" y="250"/>
                  </a:lnTo>
                  <a:lnTo>
                    <a:pt x="442" y="232"/>
                  </a:lnTo>
                  <a:lnTo>
                    <a:pt x="436" y="216"/>
                  </a:lnTo>
                  <a:lnTo>
                    <a:pt x="430" y="200"/>
                  </a:lnTo>
                  <a:lnTo>
                    <a:pt x="422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0" y="142"/>
                  </a:lnTo>
                  <a:lnTo>
                    <a:pt x="366" y="134"/>
                  </a:lnTo>
                  <a:lnTo>
                    <a:pt x="352" y="128"/>
                  </a:lnTo>
                  <a:lnTo>
                    <a:pt x="338" y="124"/>
                  </a:lnTo>
                  <a:lnTo>
                    <a:pt x="322" y="122"/>
                  </a:lnTo>
                  <a:lnTo>
                    <a:pt x="306" y="120"/>
                  </a:lnTo>
                  <a:lnTo>
                    <a:pt x="306" y="120"/>
                  </a:lnTo>
                  <a:lnTo>
                    <a:pt x="290" y="122"/>
                  </a:lnTo>
                  <a:lnTo>
                    <a:pt x="274" y="124"/>
                  </a:lnTo>
                  <a:lnTo>
                    <a:pt x="260" y="128"/>
                  </a:lnTo>
                  <a:lnTo>
                    <a:pt x="246" y="134"/>
                  </a:lnTo>
                  <a:lnTo>
                    <a:pt x="234" y="142"/>
                  </a:lnTo>
                  <a:lnTo>
                    <a:pt x="222" y="152"/>
                  </a:lnTo>
                  <a:lnTo>
                    <a:pt x="212" y="162"/>
                  </a:lnTo>
                  <a:lnTo>
                    <a:pt x="204" y="174"/>
                  </a:lnTo>
                  <a:lnTo>
                    <a:pt x="196" y="186"/>
                  </a:lnTo>
                  <a:lnTo>
                    <a:pt x="188" y="200"/>
                  </a:lnTo>
                  <a:lnTo>
                    <a:pt x="182" y="216"/>
                  </a:lnTo>
                  <a:lnTo>
                    <a:pt x="178" y="232"/>
                  </a:lnTo>
                  <a:lnTo>
                    <a:pt x="174" y="250"/>
                  </a:lnTo>
                  <a:lnTo>
                    <a:pt x="172" y="26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70" y="328"/>
                  </a:lnTo>
                  <a:lnTo>
                    <a:pt x="172" y="348"/>
                  </a:lnTo>
                  <a:lnTo>
                    <a:pt x="174" y="364"/>
                  </a:lnTo>
                  <a:lnTo>
                    <a:pt x="178" y="380"/>
                  </a:lnTo>
                  <a:lnTo>
                    <a:pt x="184" y="394"/>
                  </a:lnTo>
                  <a:lnTo>
                    <a:pt x="190" y="408"/>
                  </a:lnTo>
                  <a:lnTo>
                    <a:pt x="198" y="420"/>
                  </a:lnTo>
                  <a:lnTo>
                    <a:pt x="206" y="432"/>
                  </a:lnTo>
                  <a:lnTo>
                    <a:pt x="216" y="442"/>
                  </a:lnTo>
                  <a:lnTo>
                    <a:pt x="228" y="450"/>
                  </a:lnTo>
                  <a:lnTo>
                    <a:pt x="240" y="456"/>
                  </a:lnTo>
                  <a:lnTo>
                    <a:pt x="252" y="462"/>
                  </a:lnTo>
                  <a:lnTo>
                    <a:pt x="266" y="466"/>
                  </a:lnTo>
                  <a:lnTo>
                    <a:pt x="280" y="470"/>
                  </a:lnTo>
                  <a:lnTo>
                    <a:pt x="296" y="472"/>
                  </a:lnTo>
                  <a:lnTo>
                    <a:pt x="314" y="472"/>
                  </a:lnTo>
                  <a:lnTo>
                    <a:pt x="314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-949008" y="571753"/>
              <a:ext cx="952500" cy="1308100"/>
            </a:xfrm>
            <a:custGeom>
              <a:avLst/>
              <a:gdLst>
                <a:gd name="T0" fmla="*/ 10 w 600"/>
                <a:gd name="T1" fmla="*/ 824 h 824"/>
                <a:gd name="T2" fmla="*/ 30 w 600"/>
                <a:gd name="T3" fmla="*/ 610 h 824"/>
                <a:gd name="T4" fmla="*/ 32 w 600"/>
                <a:gd name="T5" fmla="*/ 308 h 824"/>
                <a:gd name="T6" fmla="*/ 32 w 600"/>
                <a:gd name="T7" fmla="*/ 272 h 824"/>
                <a:gd name="T8" fmla="*/ 22 w 600"/>
                <a:gd name="T9" fmla="*/ 166 h 824"/>
                <a:gd name="T10" fmla="*/ 0 w 600"/>
                <a:gd name="T11" fmla="*/ 24 h 824"/>
                <a:gd name="T12" fmla="*/ 138 w 600"/>
                <a:gd name="T13" fmla="*/ 14 h 824"/>
                <a:gd name="T14" fmla="*/ 148 w 600"/>
                <a:gd name="T15" fmla="*/ 52 h 824"/>
                <a:gd name="T16" fmla="*/ 158 w 600"/>
                <a:gd name="T17" fmla="*/ 94 h 824"/>
                <a:gd name="T18" fmla="*/ 204 w 600"/>
                <a:gd name="T19" fmla="*/ 48 h 824"/>
                <a:gd name="T20" fmla="*/ 248 w 600"/>
                <a:gd name="T21" fmla="*/ 20 h 824"/>
                <a:gd name="T22" fmla="*/ 290 w 600"/>
                <a:gd name="T23" fmla="*/ 6 h 824"/>
                <a:gd name="T24" fmla="*/ 324 w 600"/>
                <a:gd name="T25" fmla="*/ 2 h 824"/>
                <a:gd name="T26" fmla="*/ 342 w 600"/>
                <a:gd name="T27" fmla="*/ 0 h 824"/>
                <a:gd name="T28" fmla="*/ 398 w 600"/>
                <a:gd name="T29" fmla="*/ 6 h 824"/>
                <a:gd name="T30" fmla="*/ 448 w 600"/>
                <a:gd name="T31" fmla="*/ 24 h 824"/>
                <a:gd name="T32" fmla="*/ 492 w 600"/>
                <a:gd name="T33" fmla="*/ 50 h 824"/>
                <a:gd name="T34" fmla="*/ 530 w 600"/>
                <a:gd name="T35" fmla="*/ 88 h 824"/>
                <a:gd name="T36" fmla="*/ 560 w 600"/>
                <a:gd name="T37" fmla="*/ 132 h 824"/>
                <a:gd name="T38" fmla="*/ 582 w 600"/>
                <a:gd name="T39" fmla="*/ 184 h 824"/>
                <a:gd name="T40" fmla="*/ 596 w 600"/>
                <a:gd name="T41" fmla="*/ 244 h 824"/>
                <a:gd name="T42" fmla="*/ 600 w 600"/>
                <a:gd name="T43" fmla="*/ 308 h 824"/>
                <a:gd name="T44" fmla="*/ 600 w 600"/>
                <a:gd name="T45" fmla="*/ 338 h 824"/>
                <a:gd name="T46" fmla="*/ 590 w 600"/>
                <a:gd name="T47" fmla="*/ 396 h 824"/>
                <a:gd name="T48" fmla="*/ 572 w 600"/>
                <a:gd name="T49" fmla="*/ 448 h 824"/>
                <a:gd name="T50" fmla="*/ 546 w 600"/>
                <a:gd name="T51" fmla="*/ 492 h 824"/>
                <a:gd name="T52" fmla="*/ 514 w 600"/>
                <a:gd name="T53" fmla="*/ 530 h 824"/>
                <a:gd name="T54" fmla="*/ 474 w 600"/>
                <a:gd name="T55" fmla="*/ 560 h 824"/>
                <a:gd name="T56" fmla="*/ 428 w 600"/>
                <a:gd name="T57" fmla="*/ 580 h 824"/>
                <a:gd name="T58" fmla="*/ 376 w 600"/>
                <a:gd name="T59" fmla="*/ 592 h 824"/>
                <a:gd name="T60" fmla="*/ 350 w 600"/>
                <a:gd name="T61" fmla="*/ 592 h 824"/>
                <a:gd name="T62" fmla="*/ 292 w 600"/>
                <a:gd name="T63" fmla="*/ 588 h 824"/>
                <a:gd name="T64" fmla="*/ 246 w 600"/>
                <a:gd name="T65" fmla="*/ 574 h 824"/>
                <a:gd name="T66" fmla="*/ 210 w 600"/>
                <a:gd name="T67" fmla="*/ 556 h 824"/>
                <a:gd name="T68" fmla="*/ 180 w 600"/>
                <a:gd name="T69" fmla="*/ 604 h 824"/>
                <a:gd name="T70" fmla="*/ 182 w 600"/>
                <a:gd name="T71" fmla="*/ 688 h 824"/>
                <a:gd name="T72" fmla="*/ 192 w 600"/>
                <a:gd name="T73" fmla="*/ 81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auto">
            <a:xfrm>
              <a:off x="117792" y="571753"/>
              <a:ext cx="635001" cy="939800"/>
            </a:xfrm>
            <a:custGeom>
              <a:avLst/>
              <a:gdLst>
                <a:gd name="T0" fmla="*/ 342 w 400"/>
                <a:gd name="T1" fmla="*/ 124 h 592"/>
                <a:gd name="T2" fmla="*/ 270 w 400"/>
                <a:gd name="T3" fmla="*/ 112 h 592"/>
                <a:gd name="T4" fmla="*/ 246 w 400"/>
                <a:gd name="T5" fmla="*/ 110 h 592"/>
                <a:gd name="T6" fmla="*/ 206 w 400"/>
                <a:gd name="T7" fmla="*/ 112 h 592"/>
                <a:gd name="T8" fmla="*/ 174 w 400"/>
                <a:gd name="T9" fmla="*/ 120 h 592"/>
                <a:gd name="T10" fmla="*/ 154 w 400"/>
                <a:gd name="T11" fmla="*/ 134 h 592"/>
                <a:gd name="T12" fmla="*/ 146 w 400"/>
                <a:gd name="T13" fmla="*/ 154 h 592"/>
                <a:gd name="T14" fmla="*/ 148 w 400"/>
                <a:gd name="T15" fmla="*/ 160 h 592"/>
                <a:gd name="T16" fmla="*/ 156 w 400"/>
                <a:gd name="T17" fmla="*/ 178 h 592"/>
                <a:gd name="T18" fmla="*/ 182 w 400"/>
                <a:gd name="T19" fmla="*/ 202 h 592"/>
                <a:gd name="T20" fmla="*/ 218 w 400"/>
                <a:gd name="T21" fmla="*/ 224 h 592"/>
                <a:gd name="T22" fmla="*/ 262 w 400"/>
                <a:gd name="T23" fmla="*/ 248 h 592"/>
                <a:gd name="T24" fmla="*/ 308 w 400"/>
                <a:gd name="T25" fmla="*/ 276 h 592"/>
                <a:gd name="T26" fmla="*/ 354 w 400"/>
                <a:gd name="T27" fmla="*/ 312 h 592"/>
                <a:gd name="T28" fmla="*/ 372 w 400"/>
                <a:gd name="T29" fmla="*/ 334 h 592"/>
                <a:gd name="T30" fmla="*/ 388 w 400"/>
                <a:gd name="T31" fmla="*/ 360 h 592"/>
                <a:gd name="T32" fmla="*/ 396 w 400"/>
                <a:gd name="T33" fmla="*/ 390 h 592"/>
                <a:gd name="T34" fmla="*/ 400 w 400"/>
                <a:gd name="T35" fmla="*/ 424 h 592"/>
                <a:gd name="T36" fmla="*/ 400 w 400"/>
                <a:gd name="T37" fmla="*/ 444 h 592"/>
                <a:gd name="T38" fmla="*/ 392 w 400"/>
                <a:gd name="T39" fmla="*/ 480 h 592"/>
                <a:gd name="T40" fmla="*/ 374 w 400"/>
                <a:gd name="T41" fmla="*/ 510 h 592"/>
                <a:gd name="T42" fmla="*/ 352 w 400"/>
                <a:gd name="T43" fmla="*/ 538 h 592"/>
                <a:gd name="T44" fmla="*/ 322 w 400"/>
                <a:gd name="T45" fmla="*/ 558 h 592"/>
                <a:gd name="T46" fmla="*/ 284 w 400"/>
                <a:gd name="T47" fmla="*/ 576 h 592"/>
                <a:gd name="T48" fmla="*/ 242 w 400"/>
                <a:gd name="T49" fmla="*/ 586 h 592"/>
                <a:gd name="T50" fmla="*/ 194 w 400"/>
                <a:gd name="T51" fmla="*/ 592 h 592"/>
                <a:gd name="T52" fmla="*/ 168 w 400"/>
                <a:gd name="T53" fmla="*/ 592 h 592"/>
                <a:gd name="T54" fmla="*/ 84 w 400"/>
                <a:gd name="T55" fmla="*/ 584 h 592"/>
                <a:gd name="T56" fmla="*/ 10 w 400"/>
                <a:gd name="T57" fmla="*/ 568 h 592"/>
                <a:gd name="T58" fmla="*/ 10 w 400"/>
                <a:gd name="T59" fmla="*/ 448 h 592"/>
                <a:gd name="T60" fmla="*/ 84 w 400"/>
                <a:gd name="T61" fmla="*/ 470 h 592"/>
                <a:gd name="T62" fmla="*/ 152 w 400"/>
                <a:gd name="T63" fmla="*/ 482 h 592"/>
                <a:gd name="T64" fmla="*/ 174 w 400"/>
                <a:gd name="T65" fmla="*/ 484 h 592"/>
                <a:gd name="T66" fmla="*/ 204 w 400"/>
                <a:gd name="T67" fmla="*/ 480 h 592"/>
                <a:gd name="T68" fmla="*/ 228 w 400"/>
                <a:gd name="T69" fmla="*/ 470 h 592"/>
                <a:gd name="T70" fmla="*/ 246 w 400"/>
                <a:gd name="T71" fmla="*/ 452 h 592"/>
                <a:gd name="T72" fmla="*/ 252 w 400"/>
                <a:gd name="T73" fmla="*/ 428 h 592"/>
                <a:gd name="T74" fmla="*/ 250 w 400"/>
                <a:gd name="T75" fmla="*/ 416 h 592"/>
                <a:gd name="T76" fmla="*/ 234 w 400"/>
                <a:gd name="T77" fmla="*/ 394 h 592"/>
                <a:gd name="T78" fmla="*/ 184 w 400"/>
                <a:gd name="T79" fmla="*/ 360 h 592"/>
                <a:gd name="T80" fmla="*/ 138 w 400"/>
                <a:gd name="T81" fmla="*/ 334 h 592"/>
                <a:gd name="T82" fmla="*/ 90 w 400"/>
                <a:gd name="T83" fmla="*/ 304 h 592"/>
                <a:gd name="T84" fmla="*/ 46 w 400"/>
                <a:gd name="T85" fmla="*/ 264 h 592"/>
                <a:gd name="T86" fmla="*/ 20 w 400"/>
                <a:gd name="T87" fmla="*/ 226 h 592"/>
                <a:gd name="T88" fmla="*/ 8 w 400"/>
                <a:gd name="T89" fmla="*/ 198 h 592"/>
                <a:gd name="T90" fmla="*/ 0 w 400"/>
                <a:gd name="T91" fmla="*/ 170 h 592"/>
                <a:gd name="T92" fmla="*/ 0 w 400"/>
                <a:gd name="T93" fmla="*/ 154 h 592"/>
                <a:gd name="T94" fmla="*/ 4 w 400"/>
                <a:gd name="T95" fmla="*/ 120 h 592"/>
                <a:gd name="T96" fmla="*/ 16 w 400"/>
                <a:gd name="T97" fmla="*/ 88 h 592"/>
                <a:gd name="T98" fmla="*/ 36 w 400"/>
                <a:gd name="T99" fmla="*/ 62 h 592"/>
                <a:gd name="T100" fmla="*/ 62 w 400"/>
                <a:gd name="T101" fmla="*/ 40 h 592"/>
                <a:gd name="T102" fmla="*/ 94 w 400"/>
                <a:gd name="T103" fmla="*/ 24 h 592"/>
                <a:gd name="T104" fmla="*/ 132 w 400"/>
                <a:gd name="T105" fmla="*/ 10 h 592"/>
                <a:gd name="T106" fmla="*/ 174 w 400"/>
                <a:gd name="T107" fmla="*/ 4 h 592"/>
                <a:gd name="T108" fmla="*/ 220 w 400"/>
                <a:gd name="T109" fmla="*/ 0 h 592"/>
                <a:gd name="T110" fmla="*/ 252 w 400"/>
                <a:gd name="T111" fmla="*/ 2 h 592"/>
                <a:gd name="T112" fmla="*/ 342 w 400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0" h="592">
                  <a:moveTo>
                    <a:pt x="342" y="124"/>
                  </a:moveTo>
                  <a:lnTo>
                    <a:pt x="342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4" y="110"/>
                  </a:lnTo>
                  <a:lnTo>
                    <a:pt x="206" y="112"/>
                  </a:lnTo>
                  <a:lnTo>
                    <a:pt x="188" y="116"/>
                  </a:lnTo>
                  <a:lnTo>
                    <a:pt x="174" y="120"/>
                  </a:lnTo>
                  <a:lnTo>
                    <a:pt x="162" y="128"/>
                  </a:lnTo>
                  <a:lnTo>
                    <a:pt x="154" y="134"/>
                  </a:lnTo>
                  <a:lnTo>
                    <a:pt x="148" y="14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6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18" y="224"/>
                  </a:lnTo>
                  <a:lnTo>
                    <a:pt x="262" y="248"/>
                  </a:lnTo>
                  <a:lnTo>
                    <a:pt x="262" y="248"/>
                  </a:lnTo>
                  <a:lnTo>
                    <a:pt x="286" y="262"/>
                  </a:lnTo>
                  <a:lnTo>
                    <a:pt x="308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2" y="374"/>
                  </a:lnTo>
                  <a:lnTo>
                    <a:pt x="396" y="390"/>
                  </a:lnTo>
                  <a:lnTo>
                    <a:pt x="400" y="406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400" y="444"/>
                  </a:lnTo>
                  <a:lnTo>
                    <a:pt x="396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4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4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18" y="590"/>
                  </a:lnTo>
                  <a:lnTo>
                    <a:pt x="194" y="592"/>
                  </a:lnTo>
                  <a:lnTo>
                    <a:pt x="168" y="592"/>
                  </a:lnTo>
                  <a:lnTo>
                    <a:pt x="168" y="592"/>
                  </a:lnTo>
                  <a:lnTo>
                    <a:pt x="124" y="590"/>
                  </a:lnTo>
                  <a:lnTo>
                    <a:pt x="84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4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4" y="484"/>
                  </a:lnTo>
                  <a:lnTo>
                    <a:pt x="174" y="484"/>
                  </a:lnTo>
                  <a:lnTo>
                    <a:pt x="188" y="482"/>
                  </a:lnTo>
                  <a:lnTo>
                    <a:pt x="204" y="480"/>
                  </a:lnTo>
                  <a:lnTo>
                    <a:pt x="216" y="476"/>
                  </a:lnTo>
                  <a:lnTo>
                    <a:pt x="228" y="470"/>
                  </a:lnTo>
                  <a:lnTo>
                    <a:pt x="238" y="462"/>
                  </a:lnTo>
                  <a:lnTo>
                    <a:pt x="246" y="452"/>
                  </a:lnTo>
                  <a:lnTo>
                    <a:pt x="252" y="442"/>
                  </a:lnTo>
                  <a:lnTo>
                    <a:pt x="252" y="428"/>
                  </a:lnTo>
                  <a:lnTo>
                    <a:pt x="252" y="428"/>
                  </a:lnTo>
                  <a:lnTo>
                    <a:pt x="250" y="416"/>
                  </a:lnTo>
                  <a:lnTo>
                    <a:pt x="244" y="404"/>
                  </a:lnTo>
                  <a:lnTo>
                    <a:pt x="234" y="394"/>
                  </a:lnTo>
                  <a:lnTo>
                    <a:pt x="220" y="384"/>
                  </a:lnTo>
                  <a:lnTo>
                    <a:pt x="184" y="360"/>
                  </a:lnTo>
                  <a:lnTo>
                    <a:pt x="138" y="334"/>
                  </a:lnTo>
                  <a:lnTo>
                    <a:pt x="138" y="334"/>
                  </a:lnTo>
                  <a:lnTo>
                    <a:pt x="114" y="320"/>
                  </a:lnTo>
                  <a:lnTo>
                    <a:pt x="90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6"/>
                  </a:lnTo>
                  <a:lnTo>
                    <a:pt x="4" y="120"/>
                  </a:lnTo>
                  <a:lnTo>
                    <a:pt x="8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48" y="50"/>
                  </a:lnTo>
                  <a:lnTo>
                    <a:pt x="62" y="40"/>
                  </a:lnTo>
                  <a:lnTo>
                    <a:pt x="78" y="32"/>
                  </a:lnTo>
                  <a:lnTo>
                    <a:pt x="94" y="24"/>
                  </a:lnTo>
                  <a:lnTo>
                    <a:pt x="112" y="16"/>
                  </a:lnTo>
                  <a:lnTo>
                    <a:pt x="132" y="10"/>
                  </a:lnTo>
                  <a:lnTo>
                    <a:pt x="152" y="6"/>
                  </a:lnTo>
                  <a:lnTo>
                    <a:pt x="174" y="4"/>
                  </a:lnTo>
                  <a:lnTo>
                    <a:pt x="196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2" y="10"/>
                  </a:lnTo>
                  <a:lnTo>
                    <a:pt x="342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3" name="Freeform 71"/>
            <p:cNvSpPr>
              <a:spLocks noEditPoints="1"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2 w 582"/>
                <a:gd name="T1" fmla="*/ 262 h 592"/>
                <a:gd name="T2" fmla="*/ 22 w 582"/>
                <a:gd name="T3" fmla="*/ 174 h 592"/>
                <a:gd name="T4" fmla="*/ 62 w 582"/>
                <a:gd name="T5" fmla="*/ 102 h 592"/>
                <a:gd name="T6" fmla="*/ 124 w 582"/>
                <a:gd name="T7" fmla="*/ 46 h 592"/>
                <a:gd name="T8" fmla="*/ 200 w 582"/>
                <a:gd name="T9" fmla="*/ 12 h 592"/>
                <a:gd name="T10" fmla="*/ 292 w 582"/>
                <a:gd name="T11" fmla="*/ 0 h 592"/>
                <a:gd name="T12" fmla="*/ 354 w 582"/>
                <a:gd name="T13" fmla="*/ 6 h 592"/>
                <a:gd name="T14" fmla="*/ 436 w 582"/>
                <a:gd name="T15" fmla="*/ 34 h 592"/>
                <a:gd name="T16" fmla="*/ 502 w 582"/>
                <a:gd name="T17" fmla="*/ 82 h 592"/>
                <a:gd name="T18" fmla="*/ 548 w 582"/>
                <a:gd name="T19" fmla="*/ 148 h 592"/>
                <a:gd name="T20" fmla="*/ 576 w 582"/>
                <a:gd name="T21" fmla="*/ 232 h 592"/>
                <a:gd name="T22" fmla="*/ 582 w 582"/>
                <a:gd name="T23" fmla="*/ 294 h 592"/>
                <a:gd name="T24" fmla="*/ 570 w 582"/>
                <a:gd name="T25" fmla="*/ 382 h 592"/>
                <a:gd name="T26" fmla="*/ 536 w 582"/>
                <a:gd name="T27" fmla="*/ 460 h 592"/>
                <a:gd name="T28" fmla="*/ 482 w 582"/>
                <a:gd name="T29" fmla="*/ 524 h 592"/>
                <a:gd name="T30" fmla="*/ 410 w 582"/>
                <a:gd name="T31" fmla="*/ 570 h 592"/>
                <a:gd name="T32" fmla="*/ 324 w 582"/>
                <a:gd name="T33" fmla="*/ 592 h 592"/>
                <a:gd name="T34" fmla="*/ 260 w 582"/>
                <a:gd name="T35" fmla="*/ 592 h 592"/>
                <a:gd name="T36" fmla="*/ 174 w 582"/>
                <a:gd name="T37" fmla="*/ 570 h 592"/>
                <a:gd name="T38" fmla="*/ 102 w 582"/>
                <a:gd name="T39" fmla="*/ 528 h 592"/>
                <a:gd name="T40" fmla="*/ 48 w 582"/>
                <a:gd name="T41" fmla="*/ 464 h 592"/>
                <a:gd name="T42" fmla="*/ 12 w 582"/>
                <a:gd name="T43" fmla="*/ 386 h 592"/>
                <a:gd name="T44" fmla="*/ 0 w 582"/>
                <a:gd name="T45" fmla="*/ 294 h 592"/>
                <a:gd name="T46" fmla="*/ 310 w 582"/>
                <a:gd name="T47" fmla="*/ 472 h 592"/>
                <a:gd name="T48" fmla="*/ 354 w 582"/>
                <a:gd name="T49" fmla="*/ 460 h 592"/>
                <a:gd name="T50" fmla="*/ 390 w 582"/>
                <a:gd name="T51" fmla="*/ 432 h 592"/>
                <a:gd name="T52" fmla="*/ 414 w 582"/>
                <a:gd name="T53" fmla="*/ 394 h 592"/>
                <a:gd name="T54" fmla="*/ 428 w 582"/>
                <a:gd name="T55" fmla="*/ 348 h 592"/>
                <a:gd name="T56" fmla="*/ 434 w 582"/>
                <a:gd name="T57" fmla="*/ 294 h 592"/>
                <a:gd name="T58" fmla="*/ 424 w 582"/>
                <a:gd name="T59" fmla="*/ 220 h 592"/>
                <a:gd name="T60" fmla="*/ 406 w 582"/>
                <a:gd name="T61" fmla="*/ 178 h 592"/>
                <a:gd name="T62" fmla="*/ 378 w 582"/>
                <a:gd name="T63" fmla="*/ 146 h 592"/>
                <a:gd name="T64" fmla="*/ 340 w 582"/>
                <a:gd name="T65" fmla="*/ 128 h 592"/>
                <a:gd name="T66" fmla="*/ 292 w 582"/>
                <a:gd name="T67" fmla="*/ 120 h 592"/>
                <a:gd name="T68" fmla="*/ 258 w 582"/>
                <a:gd name="T69" fmla="*/ 124 h 592"/>
                <a:gd name="T70" fmla="*/ 216 w 582"/>
                <a:gd name="T71" fmla="*/ 140 h 592"/>
                <a:gd name="T72" fmla="*/ 184 w 582"/>
                <a:gd name="T73" fmla="*/ 168 h 592"/>
                <a:gd name="T74" fmla="*/ 162 w 582"/>
                <a:gd name="T75" fmla="*/ 208 h 592"/>
                <a:gd name="T76" fmla="*/ 150 w 582"/>
                <a:gd name="T77" fmla="*/ 256 h 592"/>
                <a:gd name="T78" fmla="*/ 148 w 582"/>
                <a:gd name="T79" fmla="*/ 312 h 592"/>
                <a:gd name="T80" fmla="*/ 158 w 582"/>
                <a:gd name="T81" fmla="*/ 364 h 592"/>
                <a:gd name="T82" fmla="*/ 176 w 582"/>
                <a:gd name="T83" fmla="*/ 410 h 592"/>
                <a:gd name="T84" fmla="*/ 206 w 582"/>
                <a:gd name="T85" fmla="*/ 444 h 592"/>
                <a:gd name="T86" fmla="*/ 244 w 582"/>
                <a:gd name="T87" fmla="*/ 466 h 592"/>
                <a:gd name="T88" fmla="*/ 292 w 582"/>
                <a:gd name="T89" fmla="*/ 47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  <a:close/>
                  <a:moveTo>
                    <a:pt x="292" y="472"/>
                  </a:moveTo>
                  <a:lnTo>
                    <a:pt x="292" y="472"/>
                  </a:lnTo>
                  <a:lnTo>
                    <a:pt x="310" y="472"/>
                  </a:lnTo>
                  <a:lnTo>
                    <a:pt x="326" y="470"/>
                  </a:lnTo>
                  <a:lnTo>
                    <a:pt x="340" y="464"/>
                  </a:lnTo>
                  <a:lnTo>
                    <a:pt x="354" y="460"/>
                  </a:lnTo>
                  <a:lnTo>
                    <a:pt x="368" y="452"/>
                  </a:lnTo>
                  <a:lnTo>
                    <a:pt x="378" y="442"/>
                  </a:lnTo>
                  <a:lnTo>
                    <a:pt x="390" y="432"/>
                  </a:lnTo>
                  <a:lnTo>
                    <a:pt x="398" y="422"/>
                  </a:lnTo>
                  <a:lnTo>
                    <a:pt x="406" y="408"/>
                  </a:lnTo>
                  <a:lnTo>
                    <a:pt x="414" y="394"/>
                  </a:lnTo>
                  <a:lnTo>
                    <a:pt x="420" y="380"/>
                  </a:lnTo>
                  <a:lnTo>
                    <a:pt x="426" y="364"/>
                  </a:lnTo>
                  <a:lnTo>
                    <a:pt x="428" y="348"/>
                  </a:lnTo>
                  <a:lnTo>
                    <a:pt x="432" y="330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2" y="254"/>
                  </a:lnTo>
                  <a:lnTo>
                    <a:pt x="428" y="238"/>
                  </a:lnTo>
                  <a:lnTo>
                    <a:pt x="424" y="220"/>
                  </a:lnTo>
                  <a:lnTo>
                    <a:pt x="420" y="206"/>
                  </a:lnTo>
                  <a:lnTo>
                    <a:pt x="414" y="190"/>
                  </a:lnTo>
                  <a:lnTo>
                    <a:pt x="406" y="178"/>
                  </a:lnTo>
                  <a:lnTo>
                    <a:pt x="398" y="166"/>
                  </a:lnTo>
                  <a:lnTo>
                    <a:pt x="388" y="156"/>
                  </a:lnTo>
                  <a:lnTo>
                    <a:pt x="378" y="146"/>
                  </a:lnTo>
                  <a:lnTo>
                    <a:pt x="366" y="140"/>
                  </a:lnTo>
                  <a:lnTo>
                    <a:pt x="354" y="132"/>
                  </a:lnTo>
                  <a:lnTo>
                    <a:pt x="340" y="128"/>
                  </a:lnTo>
                  <a:lnTo>
                    <a:pt x="326" y="124"/>
                  </a:lnTo>
                  <a:lnTo>
                    <a:pt x="308" y="122"/>
                  </a:lnTo>
                  <a:lnTo>
                    <a:pt x="292" y="120"/>
                  </a:lnTo>
                  <a:lnTo>
                    <a:pt x="292" y="120"/>
                  </a:lnTo>
                  <a:lnTo>
                    <a:pt x="274" y="122"/>
                  </a:lnTo>
                  <a:lnTo>
                    <a:pt x="258" y="124"/>
                  </a:lnTo>
                  <a:lnTo>
                    <a:pt x="242" y="128"/>
                  </a:lnTo>
                  <a:lnTo>
                    <a:pt x="228" y="134"/>
                  </a:lnTo>
                  <a:lnTo>
                    <a:pt x="216" y="140"/>
                  </a:lnTo>
                  <a:lnTo>
                    <a:pt x="204" y="148"/>
                  </a:lnTo>
                  <a:lnTo>
                    <a:pt x="192" y="158"/>
                  </a:lnTo>
                  <a:lnTo>
                    <a:pt x="184" y="168"/>
                  </a:lnTo>
                  <a:lnTo>
                    <a:pt x="174" y="180"/>
                  </a:lnTo>
                  <a:lnTo>
                    <a:pt x="168" y="194"/>
                  </a:lnTo>
                  <a:lnTo>
                    <a:pt x="162" y="208"/>
                  </a:lnTo>
                  <a:lnTo>
                    <a:pt x="156" y="222"/>
                  </a:lnTo>
                  <a:lnTo>
                    <a:pt x="152" y="240"/>
                  </a:lnTo>
                  <a:lnTo>
                    <a:pt x="150" y="256"/>
                  </a:lnTo>
                  <a:lnTo>
                    <a:pt x="148" y="294"/>
                  </a:lnTo>
                  <a:lnTo>
                    <a:pt x="148" y="294"/>
                  </a:lnTo>
                  <a:lnTo>
                    <a:pt x="148" y="312"/>
                  </a:lnTo>
                  <a:lnTo>
                    <a:pt x="150" y="330"/>
                  </a:lnTo>
                  <a:lnTo>
                    <a:pt x="152" y="348"/>
                  </a:lnTo>
                  <a:lnTo>
                    <a:pt x="158" y="364"/>
                  </a:lnTo>
                  <a:lnTo>
                    <a:pt x="162" y="380"/>
                  </a:lnTo>
                  <a:lnTo>
                    <a:pt x="168" y="396"/>
                  </a:lnTo>
                  <a:lnTo>
                    <a:pt x="176" y="410"/>
                  </a:lnTo>
                  <a:lnTo>
                    <a:pt x="186" y="422"/>
                  </a:lnTo>
                  <a:lnTo>
                    <a:pt x="194" y="434"/>
                  </a:lnTo>
                  <a:lnTo>
                    <a:pt x="206" y="444"/>
                  </a:lnTo>
                  <a:lnTo>
                    <a:pt x="218" y="452"/>
                  </a:lnTo>
                  <a:lnTo>
                    <a:pt x="230" y="460"/>
                  </a:lnTo>
                  <a:lnTo>
                    <a:pt x="244" y="466"/>
                  </a:lnTo>
                  <a:lnTo>
                    <a:pt x="260" y="470"/>
                  </a:lnTo>
                  <a:lnTo>
                    <a:pt x="274" y="472"/>
                  </a:lnTo>
                  <a:lnTo>
                    <a:pt x="292" y="472"/>
                  </a:lnTo>
                  <a:lnTo>
                    <a:pt x="292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0 w 582"/>
                <a:gd name="T1" fmla="*/ 294 h 592"/>
                <a:gd name="T2" fmla="*/ 6 w 582"/>
                <a:gd name="T3" fmla="*/ 230 h 592"/>
                <a:gd name="T4" fmla="*/ 22 w 582"/>
                <a:gd name="T5" fmla="*/ 174 h 592"/>
                <a:gd name="T6" fmla="*/ 46 w 582"/>
                <a:gd name="T7" fmla="*/ 124 h 592"/>
                <a:gd name="T8" fmla="*/ 80 w 582"/>
                <a:gd name="T9" fmla="*/ 80 h 592"/>
                <a:gd name="T10" fmla="*/ 124 w 582"/>
                <a:gd name="T11" fmla="*/ 46 h 592"/>
                <a:gd name="T12" fmla="*/ 172 w 582"/>
                <a:gd name="T13" fmla="*/ 22 h 592"/>
                <a:gd name="T14" fmla="*/ 230 w 582"/>
                <a:gd name="T15" fmla="*/ 6 h 592"/>
                <a:gd name="T16" fmla="*/ 292 w 582"/>
                <a:gd name="T17" fmla="*/ 0 h 592"/>
                <a:gd name="T18" fmla="*/ 324 w 582"/>
                <a:gd name="T19" fmla="*/ 2 h 592"/>
                <a:gd name="T20" fmla="*/ 382 w 582"/>
                <a:gd name="T21" fmla="*/ 12 h 592"/>
                <a:gd name="T22" fmla="*/ 436 w 582"/>
                <a:gd name="T23" fmla="*/ 34 h 592"/>
                <a:gd name="T24" fmla="*/ 482 w 582"/>
                <a:gd name="T25" fmla="*/ 64 h 592"/>
                <a:gd name="T26" fmla="*/ 520 w 582"/>
                <a:gd name="T27" fmla="*/ 102 h 592"/>
                <a:gd name="T28" fmla="*/ 548 w 582"/>
                <a:gd name="T29" fmla="*/ 148 h 592"/>
                <a:gd name="T30" fmla="*/ 570 w 582"/>
                <a:gd name="T31" fmla="*/ 202 h 592"/>
                <a:gd name="T32" fmla="*/ 580 w 582"/>
                <a:gd name="T33" fmla="*/ 262 h 592"/>
                <a:gd name="T34" fmla="*/ 582 w 582"/>
                <a:gd name="T35" fmla="*/ 294 h 592"/>
                <a:gd name="T36" fmla="*/ 576 w 582"/>
                <a:gd name="T37" fmla="*/ 354 h 592"/>
                <a:gd name="T38" fmla="*/ 560 w 582"/>
                <a:gd name="T39" fmla="*/ 410 h 592"/>
                <a:gd name="T40" fmla="*/ 536 w 582"/>
                <a:gd name="T41" fmla="*/ 460 h 592"/>
                <a:gd name="T42" fmla="*/ 502 w 582"/>
                <a:gd name="T43" fmla="*/ 506 h 592"/>
                <a:gd name="T44" fmla="*/ 460 w 582"/>
                <a:gd name="T45" fmla="*/ 542 h 592"/>
                <a:gd name="T46" fmla="*/ 410 w 582"/>
                <a:gd name="T47" fmla="*/ 570 h 592"/>
                <a:gd name="T48" fmla="*/ 354 w 582"/>
                <a:gd name="T49" fmla="*/ 586 h 592"/>
                <a:gd name="T50" fmla="*/ 292 w 582"/>
                <a:gd name="T51" fmla="*/ 592 h 592"/>
                <a:gd name="T52" fmla="*/ 260 w 582"/>
                <a:gd name="T53" fmla="*/ 592 h 592"/>
                <a:gd name="T54" fmla="*/ 202 w 582"/>
                <a:gd name="T55" fmla="*/ 580 h 592"/>
                <a:gd name="T56" fmla="*/ 148 w 582"/>
                <a:gd name="T57" fmla="*/ 558 h 592"/>
                <a:gd name="T58" fmla="*/ 102 w 582"/>
                <a:gd name="T59" fmla="*/ 528 h 592"/>
                <a:gd name="T60" fmla="*/ 64 w 582"/>
                <a:gd name="T61" fmla="*/ 488 h 592"/>
                <a:gd name="T62" fmla="*/ 34 w 582"/>
                <a:gd name="T63" fmla="*/ 440 h 592"/>
                <a:gd name="T64" fmla="*/ 12 w 582"/>
                <a:gd name="T65" fmla="*/ 386 h 592"/>
                <a:gd name="T66" fmla="*/ 2 w 582"/>
                <a:gd name="T67" fmla="*/ 32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1883091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1883092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3283267" y="247903"/>
              <a:ext cx="1473201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3283267" y="247903"/>
              <a:ext cx="1473200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8"/>
            <p:cNvSpPr>
              <a:spLocks noEditPoints="1"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2 w 522"/>
                <a:gd name="T1" fmla="*/ 526 h 592"/>
                <a:gd name="T2" fmla="*/ 376 w 522"/>
                <a:gd name="T3" fmla="*/ 480 h 592"/>
                <a:gd name="T4" fmla="*/ 328 w 522"/>
                <a:gd name="T5" fmla="*/ 538 h 592"/>
                <a:gd name="T6" fmla="*/ 266 w 522"/>
                <a:gd name="T7" fmla="*/ 576 h 592"/>
                <a:gd name="T8" fmla="*/ 218 w 522"/>
                <a:gd name="T9" fmla="*/ 590 h 592"/>
                <a:gd name="T10" fmla="*/ 180 w 522"/>
                <a:gd name="T11" fmla="*/ 592 h 592"/>
                <a:gd name="T12" fmla="*/ 126 w 522"/>
                <a:gd name="T13" fmla="*/ 586 h 592"/>
                <a:gd name="T14" fmla="*/ 78 w 522"/>
                <a:gd name="T15" fmla="*/ 566 h 592"/>
                <a:gd name="T16" fmla="*/ 40 w 522"/>
                <a:gd name="T17" fmla="*/ 534 h 592"/>
                <a:gd name="T18" fmla="*/ 14 w 522"/>
                <a:gd name="T19" fmla="*/ 490 h 592"/>
                <a:gd name="T20" fmla="*/ 0 w 522"/>
                <a:gd name="T21" fmla="*/ 438 h 592"/>
                <a:gd name="T22" fmla="*/ 0 w 522"/>
                <a:gd name="T23" fmla="*/ 392 h 592"/>
                <a:gd name="T24" fmla="*/ 22 w 522"/>
                <a:gd name="T25" fmla="*/ 324 h 592"/>
                <a:gd name="T26" fmla="*/ 66 w 522"/>
                <a:gd name="T27" fmla="*/ 270 h 592"/>
                <a:gd name="T28" fmla="*/ 132 w 522"/>
                <a:gd name="T29" fmla="*/ 230 h 592"/>
                <a:gd name="T30" fmla="*/ 214 w 522"/>
                <a:gd name="T31" fmla="*/ 204 h 592"/>
                <a:gd name="T32" fmla="*/ 310 w 522"/>
                <a:gd name="T33" fmla="*/ 196 h 592"/>
                <a:gd name="T34" fmla="*/ 368 w 522"/>
                <a:gd name="T35" fmla="*/ 198 h 592"/>
                <a:gd name="T36" fmla="*/ 350 w 522"/>
                <a:gd name="T37" fmla="*/ 144 h 592"/>
                <a:gd name="T38" fmla="*/ 326 w 522"/>
                <a:gd name="T39" fmla="*/ 124 h 592"/>
                <a:gd name="T40" fmla="*/ 260 w 522"/>
                <a:gd name="T41" fmla="*/ 106 h 592"/>
                <a:gd name="T42" fmla="*/ 200 w 522"/>
                <a:gd name="T43" fmla="*/ 106 h 592"/>
                <a:gd name="T44" fmla="*/ 72 w 522"/>
                <a:gd name="T45" fmla="*/ 126 h 592"/>
                <a:gd name="T46" fmla="*/ 100 w 522"/>
                <a:gd name="T47" fmla="*/ 16 h 592"/>
                <a:gd name="T48" fmla="*/ 250 w 522"/>
                <a:gd name="T49" fmla="*/ 0 h 592"/>
                <a:gd name="T50" fmla="*/ 332 w 522"/>
                <a:gd name="T51" fmla="*/ 6 h 592"/>
                <a:gd name="T52" fmla="*/ 418 w 522"/>
                <a:gd name="T53" fmla="*/ 36 h 592"/>
                <a:gd name="T54" fmla="*/ 470 w 522"/>
                <a:gd name="T55" fmla="*/ 86 h 592"/>
                <a:gd name="T56" fmla="*/ 496 w 522"/>
                <a:gd name="T57" fmla="*/ 148 h 592"/>
                <a:gd name="T58" fmla="*/ 504 w 522"/>
                <a:gd name="T59" fmla="*/ 220 h 592"/>
                <a:gd name="T60" fmla="*/ 506 w 522"/>
                <a:gd name="T61" fmla="*/ 384 h 592"/>
                <a:gd name="T62" fmla="*/ 522 w 522"/>
                <a:gd name="T63" fmla="*/ 574 h 592"/>
                <a:gd name="T64" fmla="*/ 368 w 522"/>
                <a:gd name="T65" fmla="*/ 296 h 592"/>
                <a:gd name="T66" fmla="*/ 310 w 522"/>
                <a:gd name="T67" fmla="*/ 290 h 592"/>
                <a:gd name="T68" fmla="*/ 242 w 522"/>
                <a:gd name="T69" fmla="*/ 298 h 592"/>
                <a:gd name="T70" fmla="*/ 202 w 522"/>
                <a:gd name="T71" fmla="*/ 314 h 592"/>
                <a:gd name="T72" fmla="*/ 172 w 522"/>
                <a:gd name="T73" fmla="*/ 338 h 592"/>
                <a:gd name="T74" fmla="*/ 154 w 522"/>
                <a:gd name="T75" fmla="*/ 368 h 592"/>
                <a:gd name="T76" fmla="*/ 146 w 522"/>
                <a:gd name="T77" fmla="*/ 402 h 592"/>
                <a:gd name="T78" fmla="*/ 154 w 522"/>
                <a:gd name="T79" fmla="*/ 430 h 592"/>
                <a:gd name="T80" fmla="*/ 184 w 522"/>
                <a:gd name="T81" fmla="*/ 462 h 592"/>
                <a:gd name="T82" fmla="*/ 234 w 522"/>
                <a:gd name="T83" fmla="*/ 472 h 592"/>
                <a:gd name="T84" fmla="*/ 266 w 522"/>
                <a:gd name="T85" fmla="*/ 468 h 592"/>
                <a:gd name="T86" fmla="*/ 304 w 522"/>
                <a:gd name="T87" fmla="*/ 450 h 592"/>
                <a:gd name="T88" fmla="*/ 334 w 522"/>
                <a:gd name="T89" fmla="*/ 420 h 592"/>
                <a:gd name="T90" fmla="*/ 360 w 522"/>
                <a:gd name="T91" fmla="*/ 370 h 592"/>
                <a:gd name="T92" fmla="*/ 368 w 522"/>
                <a:gd name="T93" fmla="*/ 29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  <a:close/>
                  <a:moveTo>
                    <a:pt x="368" y="296"/>
                  </a:moveTo>
                  <a:lnTo>
                    <a:pt x="368" y="296"/>
                  </a:lnTo>
                  <a:lnTo>
                    <a:pt x="340" y="292"/>
                  </a:lnTo>
                  <a:lnTo>
                    <a:pt x="324" y="290"/>
                  </a:lnTo>
                  <a:lnTo>
                    <a:pt x="310" y="290"/>
                  </a:lnTo>
                  <a:lnTo>
                    <a:pt x="310" y="290"/>
                  </a:lnTo>
                  <a:lnTo>
                    <a:pt x="274" y="292"/>
                  </a:lnTo>
                  <a:lnTo>
                    <a:pt x="242" y="298"/>
                  </a:lnTo>
                  <a:lnTo>
                    <a:pt x="228" y="302"/>
                  </a:lnTo>
                  <a:lnTo>
                    <a:pt x="214" y="308"/>
                  </a:lnTo>
                  <a:lnTo>
                    <a:pt x="202" y="314"/>
                  </a:lnTo>
                  <a:lnTo>
                    <a:pt x="190" y="322"/>
                  </a:lnTo>
                  <a:lnTo>
                    <a:pt x="180" y="330"/>
                  </a:lnTo>
                  <a:lnTo>
                    <a:pt x="172" y="338"/>
                  </a:lnTo>
                  <a:lnTo>
                    <a:pt x="164" y="348"/>
                  </a:lnTo>
                  <a:lnTo>
                    <a:pt x="158" y="358"/>
                  </a:lnTo>
                  <a:lnTo>
                    <a:pt x="154" y="368"/>
                  </a:lnTo>
                  <a:lnTo>
                    <a:pt x="150" y="380"/>
                  </a:lnTo>
                  <a:lnTo>
                    <a:pt x="148" y="390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8" y="418"/>
                  </a:lnTo>
                  <a:lnTo>
                    <a:pt x="154" y="430"/>
                  </a:lnTo>
                  <a:lnTo>
                    <a:pt x="162" y="442"/>
                  </a:lnTo>
                  <a:lnTo>
                    <a:pt x="172" y="452"/>
                  </a:lnTo>
                  <a:lnTo>
                    <a:pt x="184" y="462"/>
                  </a:lnTo>
                  <a:lnTo>
                    <a:pt x="198" y="468"/>
                  </a:lnTo>
                  <a:lnTo>
                    <a:pt x="216" y="472"/>
                  </a:lnTo>
                  <a:lnTo>
                    <a:pt x="234" y="472"/>
                  </a:lnTo>
                  <a:lnTo>
                    <a:pt x="234" y="472"/>
                  </a:lnTo>
                  <a:lnTo>
                    <a:pt x="250" y="472"/>
                  </a:lnTo>
                  <a:lnTo>
                    <a:pt x="266" y="468"/>
                  </a:lnTo>
                  <a:lnTo>
                    <a:pt x="280" y="464"/>
                  </a:lnTo>
                  <a:lnTo>
                    <a:pt x="292" y="458"/>
                  </a:lnTo>
                  <a:lnTo>
                    <a:pt x="304" y="450"/>
                  </a:lnTo>
                  <a:lnTo>
                    <a:pt x="316" y="442"/>
                  </a:lnTo>
                  <a:lnTo>
                    <a:pt x="326" y="432"/>
                  </a:lnTo>
                  <a:lnTo>
                    <a:pt x="334" y="420"/>
                  </a:lnTo>
                  <a:lnTo>
                    <a:pt x="342" y="408"/>
                  </a:lnTo>
                  <a:lnTo>
                    <a:pt x="350" y="396"/>
                  </a:lnTo>
                  <a:lnTo>
                    <a:pt x="360" y="370"/>
                  </a:lnTo>
                  <a:lnTo>
                    <a:pt x="366" y="342"/>
                  </a:lnTo>
                  <a:lnTo>
                    <a:pt x="368" y="316"/>
                  </a:lnTo>
                  <a:lnTo>
                    <a:pt x="368" y="296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6 w 522"/>
                <a:gd name="T1" fmla="*/ 574 h 592"/>
                <a:gd name="T2" fmla="*/ 378 w 522"/>
                <a:gd name="T3" fmla="*/ 480 h 592"/>
                <a:gd name="T4" fmla="*/ 376 w 522"/>
                <a:gd name="T5" fmla="*/ 480 h 592"/>
                <a:gd name="T6" fmla="*/ 346 w 522"/>
                <a:gd name="T7" fmla="*/ 518 h 592"/>
                <a:gd name="T8" fmla="*/ 306 w 522"/>
                <a:gd name="T9" fmla="*/ 554 h 592"/>
                <a:gd name="T10" fmla="*/ 266 w 522"/>
                <a:gd name="T11" fmla="*/ 576 h 592"/>
                <a:gd name="T12" fmla="*/ 236 w 522"/>
                <a:gd name="T13" fmla="*/ 586 h 592"/>
                <a:gd name="T14" fmla="*/ 200 w 522"/>
                <a:gd name="T15" fmla="*/ 592 h 592"/>
                <a:gd name="T16" fmla="*/ 180 w 522"/>
                <a:gd name="T17" fmla="*/ 592 h 592"/>
                <a:gd name="T18" fmla="*/ 144 w 522"/>
                <a:gd name="T19" fmla="*/ 590 h 592"/>
                <a:gd name="T20" fmla="*/ 110 w 522"/>
                <a:gd name="T21" fmla="*/ 580 h 592"/>
                <a:gd name="T22" fmla="*/ 78 w 522"/>
                <a:gd name="T23" fmla="*/ 566 h 592"/>
                <a:gd name="T24" fmla="*/ 52 w 522"/>
                <a:gd name="T25" fmla="*/ 546 h 592"/>
                <a:gd name="T26" fmla="*/ 30 w 522"/>
                <a:gd name="T27" fmla="*/ 520 h 592"/>
                <a:gd name="T28" fmla="*/ 14 w 522"/>
                <a:gd name="T29" fmla="*/ 490 h 592"/>
                <a:gd name="T30" fmla="*/ 2 w 522"/>
                <a:gd name="T31" fmla="*/ 456 h 592"/>
                <a:gd name="T32" fmla="*/ 0 w 522"/>
                <a:gd name="T33" fmla="*/ 418 h 592"/>
                <a:gd name="T34" fmla="*/ 0 w 522"/>
                <a:gd name="T35" fmla="*/ 392 h 592"/>
                <a:gd name="T36" fmla="*/ 12 w 522"/>
                <a:gd name="T37" fmla="*/ 346 h 592"/>
                <a:gd name="T38" fmla="*/ 34 w 522"/>
                <a:gd name="T39" fmla="*/ 304 h 592"/>
                <a:gd name="T40" fmla="*/ 66 w 522"/>
                <a:gd name="T41" fmla="*/ 270 h 592"/>
                <a:gd name="T42" fmla="*/ 108 w 522"/>
                <a:gd name="T43" fmla="*/ 242 h 592"/>
                <a:gd name="T44" fmla="*/ 158 w 522"/>
                <a:gd name="T45" fmla="*/ 220 h 592"/>
                <a:gd name="T46" fmla="*/ 214 w 522"/>
                <a:gd name="T47" fmla="*/ 204 h 592"/>
                <a:gd name="T48" fmla="*/ 276 w 522"/>
                <a:gd name="T49" fmla="*/ 198 h 592"/>
                <a:gd name="T50" fmla="*/ 310 w 522"/>
                <a:gd name="T51" fmla="*/ 196 h 592"/>
                <a:gd name="T52" fmla="*/ 368 w 522"/>
                <a:gd name="T53" fmla="*/ 198 h 592"/>
                <a:gd name="T54" fmla="*/ 360 w 522"/>
                <a:gd name="T55" fmla="*/ 160 h 592"/>
                <a:gd name="T56" fmla="*/ 344 w 522"/>
                <a:gd name="T57" fmla="*/ 138 h 592"/>
                <a:gd name="T58" fmla="*/ 326 w 522"/>
                <a:gd name="T59" fmla="*/ 124 h 592"/>
                <a:gd name="T60" fmla="*/ 292 w 522"/>
                <a:gd name="T61" fmla="*/ 112 h 592"/>
                <a:gd name="T62" fmla="*/ 222 w 522"/>
                <a:gd name="T63" fmla="*/ 104 h 592"/>
                <a:gd name="T64" fmla="*/ 200 w 522"/>
                <a:gd name="T65" fmla="*/ 106 h 592"/>
                <a:gd name="T66" fmla="*/ 136 w 522"/>
                <a:gd name="T67" fmla="*/ 112 h 592"/>
                <a:gd name="T68" fmla="*/ 72 w 522"/>
                <a:gd name="T69" fmla="*/ 22 h 592"/>
                <a:gd name="T70" fmla="*/ 100 w 522"/>
                <a:gd name="T71" fmla="*/ 16 h 592"/>
                <a:gd name="T72" fmla="*/ 188 w 522"/>
                <a:gd name="T73" fmla="*/ 2 h 592"/>
                <a:gd name="T74" fmla="*/ 250 w 522"/>
                <a:gd name="T75" fmla="*/ 0 h 592"/>
                <a:gd name="T76" fmla="*/ 332 w 522"/>
                <a:gd name="T77" fmla="*/ 6 h 592"/>
                <a:gd name="T78" fmla="*/ 394 w 522"/>
                <a:gd name="T79" fmla="*/ 24 h 592"/>
                <a:gd name="T80" fmla="*/ 440 w 522"/>
                <a:gd name="T81" fmla="*/ 50 h 592"/>
                <a:gd name="T82" fmla="*/ 470 w 522"/>
                <a:gd name="T83" fmla="*/ 86 h 592"/>
                <a:gd name="T84" fmla="*/ 490 w 522"/>
                <a:gd name="T85" fmla="*/ 126 h 592"/>
                <a:gd name="T86" fmla="*/ 500 w 522"/>
                <a:gd name="T87" fmla="*/ 172 h 592"/>
                <a:gd name="T88" fmla="*/ 504 w 522"/>
                <a:gd name="T89" fmla="*/ 220 h 592"/>
                <a:gd name="T90" fmla="*/ 506 w 522"/>
                <a:gd name="T91" fmla="*/ 384 h 592"/>
                <a:gd name="T92" fmla="*/ 506 w 522"/>
                <a:gd name="T93" fmla="*/ 434 h 592"/>
                <a:gd name="T94" fmla="*/ 522 w 522"/>
                <a:gd name="T95" fmla="*/ 57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5896293" y="571753"/>
              <a:ext cx="555626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5896293" y="571753"/>
              <a:ext cx="555625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83"/>
            <p:cNvSpPr>
              <a:spLocks noEditPoints="1"/>
            </p:cNvSpPr>
            <p:nvPr/>
          </p:nvSpPr>
          <p:spPr bwMode="auto">
            <a:xfrm>
              <a:off x="6550343" y="143128"/>
              <a:ext cx="898525" cy="1339850"/>
            </a:xfrm>
            <a:custGeom>
              <a:avLst/>
              <a:gdLst>
                <a:gd name="T0" fmla="*/ 16 w 566"/>
                <a:gd name="T1" fmla="*/ 844 h 844"/>
                <a:gd name="T2" fmla="*/ 16 w 566"/>
                <a:gd name="T3" fmla="*/ 844 h 844"/>
                <a:gd name="T4" fmla="*/ 18 w 566"/>
                <a:gd name="T5" fmla="*/ 732 h 844"/>
                <a:gd name="T6" fmla="*/ 20 w 566"/>
                <a:gd name="T7" fmla="*/ 676 h 844"/>
                <a:gd name="T8" fmla="*/ 20 w 566"/>
                <a:gd name="T9" fmla="*/ 614 h 844"/>
                <a:gd name="T10" fmla="*/ 20 w 566"/>
                <a:gd name="T11" fmla="*/ 312 h 844"/>
                <a:gd name="T12" fmla="*/ 20 w 566"/>
                <a:gd name="T13" fmla="*/ 312 h 844"/>
                <a:gd name="T14" fmla="*/ 20 w 566"/>
                <a:gd name="T15" fmla="*/ 262 h 844"/>
                <a:gd name="T16" fmla="*/ 18 w 566"/>
                <a:gd name="T17" fmla="*/ 190 h 844"/>
                <a:gd name="T18" fmla="*/ 12 w 566"/>
                <a:gd name="T19" fmla="*/ 104 h 844"/>
                <a:gd name="T20" fmla="*/ 6 w 566"/>
                <a:gd name="T21" fmla="*/ 58 h 844"/>
                <a:gd name="T22" fmla="*/ 0 w 566"/>
                <a:gd name="T23" fmla="*/ 10 h 844"/>
                <a:gd name="T24" fmla="*/ 174 w 566"/>
                <a:gd name="T25" fmla="*/ 0 h 844"/>
                <a:gd name="T26" fmla="*/ 174 w 566"/>
                <a:gd name="T27" fmla="*/ 0 h 844"/>
                <a:gd name="T28" fmla="*/ 172 w 566"/>
                <a:gd name="T29" fmla="*/ 60 h 844"/>
                <a:gd name="T30" fmla="*/ 172 w 566"/>
                <a:gd name="T31" fmla="*/ 114 h 844"/>
                <a:gd name="T32" fmla="*/ 170 w 566"/>
                <a:gd name="T33" fmla="*/ 162 h 844"/>
                <a:gd name="T34" fmla="*/ 168 w 566"/>
                <a:gd name="T35" fmla="*/ 208 h 844"/>
                <a:gd name="T36" fmla="*/ 168 w 566"/>
                <a:gd name="T37" fmla="*/ 614 h 844"/>
                <a:gd name="T38" fmla="*/ 168 w 566"/>
                <a:gd name="T39" fmla="*/ 614 h 844"/>
                <a:gd name="T40" fmla="*/ 170 w 566"/>
                <a:gd name="T41" fmla="*/ 730 h 844"/>
                <a:gd name="T42" fmla="*/ 170 w 566"/>
                <a:gd name="T43" fmla="*/ 786 h 844"/>
                <a:gd name="T44" fmla="*/ 174 w 566"/>
                <a:gd name="T45" fmla="*/ 844 h 844"/>
                <a:gd name="T46" fmla="*/ 16 w 566"/>
                <a:gd name="T47" fmla="*/ 844 h 844"/>
                <a:gd name="T48" fmla="*/ 172 w 566"/>
                <a:gd name="T49" fmla="*/ 552 h 844"/>
                <a:gd name="T50" fmla="*/ 340 w 566"/>
                <a:gd name="T51" fmla="*/ 294 h 844"/>
                <a:gd name="T52" fmla="*/ 516 w 566"/>
                <a:gd name="T53" fmla="*/ 284 h 844"/>
                <a:gd name="T54" fmla="*/ 516 w 566"/>
                <a:gd name="T55" fmla="*/ 284 h 844"/>
                <a:gd name="T56" fmla="*/ 446 w 566"/>
                <a:gd name="T57" fmla="*/ 374 h 844"/>
                <a:gd name="T58" fmla="*/ 412 w 566"/>
                <a:gd name="T59" fmla="*/ 416 h 844"/>
                <a:gd name="T60" fmla="*/ 382 w 566"/>
                <a:gd name="T61" fmla="*/ 460 h 844"/>
                <a:gd name="T62" fmla="*/ 326 w 566"/>
                <a:gd name="T63" fmla="*/ 540 h 844"/>
                <a:gd name="T64" fmla="*/ 408 w 566"/>
                <a:gd name="T65" fmla="*/ 648 h 844"/>
                <a:gd name="T66" fmla="*/ 408 w 566"/>
                <a:gd name="T67" fmla="*/ 648 h 844"/>
                <a:gd name="T68" fmla="*/ 450 w 566"/>
                <a:gd name="T69" fmla="*/ 704 h 844"/>
                <a:gd name="T70" fmla="*/ 492 w 566"/>
                <a:gd name="T71" fmla="*/ 756 h 844"/>
                <a:gd name="T72" fmla="*/ 566 w 566"/>
                <a:gd name="T73" fmla="*/ 844 h 844"/>
                <a:gd name="T74" fmla="*/ 380 w 566"/>
                <a:gd name="T75" fmla="*/ 844 h 844"/>
                <a:gd name="T76" fmla="*/ 172 w 566"/>
                <a:gd name="T77" fmla="*/ 552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6" h="844">
                  <a:moveTo>
                    <a:pt x="16" y="844"/>
                  </a:moveTo>
                  <a:lnTo>
                    <a:pt x="16" y="844"/>
                  </a:lnTo>
                  <a:lnTo>
                    <a:pt x="18" y="732"/>
                  </a:lnTo>
                  <a:lnTo>
                    <a:pt x="20" y="676"/>
                  </a:lnTo>
                  <a:lnTo>
                    <a:pt x="20" y="614"/>
                  </a:lnTo>
                  <a:lnTo>
                    <a:pt x="20" y="312"/>
                  </a:lnTo>
                  <a:lnTo>
                    <a:pt x="20" y="312"/>
                  </a:lnTo>
                  <a:lnTo>
                    <a:pt x="20" y="262"/>
                  </a:lnTo>
                  <a:lnTo>
                    <a:pt x="18" y="190"/>
                  </a:lnTo>
                  <a:lnTo>
                    <a:pt x="12" y="104"/>
                  </a:lnTo>
                  <a:lnTo>
                    <a:pt x="6" y="58"/>
                  </a:lnTo>
                  <a:lnTo>
                    <a:pt x="0" y="1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2" y="60"/>
                  </a:lnTo>
                  <a:lnTo>
                    <a:pt x="172" y="114"/>
                  </a:lnTo>
                  <a:lnTo>
                    <a:pt x="170" y="162"/>
                  </a:lnTo>
                  <a:lnTo>
                    <a:pt x="168" y="208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730"/>
                  </a:lnTo>
                  <a:lnTo>
                    <a:pt x="170" y="786"/>
                  </a:lnTo>
                  <a:lnTo>
                    <a:pt x="174" y="844"/>
                  </a:lnTo>
                  <a:lnTo>
                    <a:pt x="16" y="844"/>
                  </a:lnTo>
                  <a:close/>
                  <a:moveTo>
                    <a:pt x="172" y="552"/>
                  </a:moveTo>
                  <a:lnTo>
                    <a:pt x="340" y="294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446" y="374"/>
                  </a:lnTo>
                  <a:lnTo>
                    <a:pt x="412" y="416"/>
                  </a:lnTo>
                  <a:lnTo>
                    <a:pt x="382" y="460"/>
                  </a:lnTo>
                  <a:lnTo>
                    <a:pt x="326" y="540"/>
                  </a:lnTo>
                  <a:lnTo>
                    <a:pt x="408" y="648"/>
                  </a:lnTo>
                  <a:lnTo>
                    <a:pt x="408" y="648"/>
                  </a:lnTo>
                  <a:lnTo>
                    <a:pt x="450" y="704"/>
                  </a:lnTo>
                  <a:lnTo>
                    <a:pt x="492" y="756"/>
                  </a:lnTo>
                  <a:lnTo>
                    <a:pt x="566" y="844"/>
                  </a:lnTo>
                  <a:lnTo>
                    <a:pt x="380" y="844"/>
                  </a:lnTo>
                  <a:lnTo>
                    <a:pt x="172" y="55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  <a:gd name="T80" fmla="*/ 388 w 536"/>
                <a:gd name="T81" fmla="*/ 228 h 592"/>
                <a:gd name="T82" fmla="*/ 380 w 536"/>
                <a:gd name="T83" fmla="*/ 192 h 592"/>
                <a:gd name="T84" fmla="*/ 360 w 536"/>
                <a:gd name="T85" fmla="*/ 158 h 592"/>
                <a:gd name="T86" fmla="*/ 334 w 536"/>
                <a:gd name="T87" fmla="*/ 136 h 592"/>
                <a:gd name="T88" fmla="*/ 314 w 536"/>
                <a:gd name="T89" fmla="*/ 128 h 592"/>
                <a:gd name="T90" fmla="*/ 290 w 536"/>
                <a:gd name="T91" fmla="*/ 122 h 592"/>
                <a:gd name="T92" fmla="*/ 276 w 536"/>
                <a:gd name="T93" fmla="*/ 120 h 592"/>
                <a:gd name="T94" fmla="*/ 246 w 536"/>
                <a:gd name="T95" fmla="*/ 124 h 592"/>
                <a:gd name="T96" fmla="*/ 220 w 536"/>
                <a:gd name="T97" fmla="*/ 132 h 592"/>
                <a:gd name="T98" fmla="*/ 198 w 536"/>
                <a:gd name="T99" fmla="*/ 144 h 592"/>
                <a:gd name="T100" fmla="*/ 168 w 536"/>
                <a:gd name="T101" fmla="*/ 176 h 592"/>
                <a:gd name="T102" fmla="*/ 152 w 536"/>
                <a:gd name="T103" fmla="*/ 212 h 592"/>
                <a:gd name="T104" fmla="*/ 388 w 536"/>
                <a:gd name="T105" fmla="*/ 2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  <a:close/>
                  <a:moveTo>
                    <a:pt x="388" y="228"/>
                  </a:moveTo>
                  <a:lnTo>
                    <a:pt x="388" y="228"/>
                  </a:lnTo>
                  <a:lnTo>
                    <a:pt x="386" y="210"/>
                  </a:lnTo>
                  <a:lnTo>
                    <a:pt x="380" y="192"/>
                  </a:lnTo>
                  <a:lnTo>
                    <a:pt x="372" y="174"/>
                  </a:lnTo>
                  <a:lnTo>
                    <a:pt x="360" y="158"/>
                  </a:lnTo>
                  <a:lnTo>
                    <a:pt x="344" y="144"/>
                  </a:lnTo>
                  <a:lnTo>
                    <a:pt x="334" y="136"/>
                  </a:lnTo>
                  <a:lnTo>
                    <a:pt x="324" y="132"/>
                  </a:lnTo>
                  <a:lnTo>
                    <a:pt x="314" y="128"/>
                  </a:lnTo>
                  <a:lnTo>
                    <a:pt x="302" y="124"/>
                  </a:lnTo>
                  <a:lnTo>
                    <a:pt x="290" y="122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60" y="122"/>
                  </a:lnTo>
                  <a:lnTo>
                    <a:pt x="246" y="124"/>
                  </a:lnTo>
                  <a:lnTo>
                    <a:pt x="232" y="128"/>
                  </a:lnTo>
                  <a:lnTo>
                    <a:pt x="220" y="132"/>
                  </a:lnTo>
                  <a:lnTo>
                    <a:pt x="208" y="138"/>
                  </a:lnTo>
                  <a:lnTo>
                    <a:pt x="198" y="144"/>
                  </a:lnTo>
                  <a:lnTo>
                    <a:pt x="180" y="160"/>
                  </a:lnTo>
                  <a:lnTo>
                    <a:pt x="168" y="176"/>
                  </a:lnTo>
                  <a:lnTo>
                    <a:pt x="158" y="194"/>
                  </a:lnTo>
                  <a:lnTo>
                    <a:pt x="152" y="212"/>
                  </a:lnTo>
                  <a:lnTo>
                    <a:pt x="148" y="228"/>
                  </a:lnTo>
                  <a:lnTo>
                    <a:pt x="388" y="22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89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90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9055418" y="143128"/>
              <a:ext cx="276226" cy="1339850"/>
            </a:xfrm>
            <a:custGeom>
              <a:avLst/>
              <a:gdLst>
                <a:gd name="T0" fmla="*/ 4 w 174"/>
                <a:gd name="T1" fmla="*/ 100 h 844"/>
                <a:gd name="T2" fmla="*/ 4 w 174"/>
                <a:gd name="T3" fmla="*/ 100 h 844"/>
                <a:gd name="T4" fmla="*/ 4 w 174"/>
                <a:gd name="T5" fmla="*/ 58 h 844"/>
                <a:gd name="T6" fmla="*/ 0 w 174"/>
                <a:gd name="T7" fmla="*/ 12 h 844"/>
                <a:gd name="T8" fmla="*/ 168 w 174"/>
                <a:gd name="T9" fmla="*/ 0 h 844"/>
                <a:gd name="T10" fmla="*/ 168 w 174"/>
                <a:gd name="T11" fmla="*/ 0 h 844"/>
                <a:gd name="T12" fmla="*/ 164 w 174"/>
                <a:gd name="T13" fmla="*/ 52 h 844"/>
                <a:gd name="T14" fmla="*/ 164 w 174"/>
                <a:gd name="T15" fmla="*/ 100 h 844"/>
                <a:gd name="T16" fmla="*/ 164 w 174"/>
                <a:gd name="T17" fmla="*/ 164 h 844"/>
                <a:gd name="T18" fmla="*/ 4 w 174"/>
                <a:gd name="T19" fmla="*/ 174 h 844"/>
                <a:gd name="T20" fmla="*/ 4 w 174"/>
                <a:gd name="T21" fmla="*/ 100 h 844"/>
                <a:gd name="T22" fmla="*/ 16 w 174"/>
                <a:gd name="T23" fmla="*/ 844 h 844"/>
                <a:gd name="T24" fmla="*/ 16 w 174"/>
                <a:gd name="T25" fmla="*/ 844 h 844"/>
                <a:gd name="T26" fmla="*/ 20 w 174"/>
                <a:gd name="T27" fmla="*/ 752 h 844"/>
                <a:gd name="T28" fmla="*/ 22 w 174"/>
                <a:gd name="T29" fmla="*/ 658 h 844"/>
                <a:gd name="T30" fmla="*/ 22 w 174"/>
                <a:gd name="T31" fmla="*/ 526 h 844"/>
                <a:gd name="T32" fmla="*/ 22 w 174"/>
                <a:gd name="T33" fmla="*/ 526 h 844"/>
                <a:gd name="T34" fmla="*/ 20 w 174"/>
                <a:gd name="T35" fmla="*/ 466 h 844"/>
                <a:gd name="T36" fmla="*/ 16 w 174"/>
                <a:gd name="T37" fmla="*/ 410 h 844"/>
                <a:gd name="T38" fmla="*/ 12 w 174"/>
                <a:gd name="T39" fmla="*/ 352 h 844"/>
                <a:gd name="T40" fmla="*/ 4 w 174"/>
                <a:gd name="T41" fmla="*/ 294 h 844"/>
                <a:gd name="T42" fmla="*/ 174 w 174"/>
                <a:gd name="T43" fmla="*/ 284 h 844"/>
                <a:gd name="T44" fmla="*/ 174 w 174"/>
                <a:gd name="T45" fmla="*/ 284 h 844"/>
                <a:gd name="T46" fmla="*/ 170 w 174"/>
                <a:gd name="T47" fmla="*/ 380 h 844"/>
                <a:gd name="T48" fmla="*/ 168 w 174"/>
                <a:gd name="T49" fmla="*/ 458 h 844"/>
                <a:gd name="T50" fmla="*/ 168 w 174"/>
                <a:gd name="T51" fmla="*/ 658 h 844"/>
                <a:gd name="T52" fmla="*/ 168 w 174"/>
                <a:gd name="T53" fmla="*/ 658 h 844"/>
                <a:gd name="T54" fmla="*/ 170 w 174"/>
                <a:gd name="T55" fmla="*/ 752 h 844"/>
                <a:gd name="T56" fmla="*/ 174 w 174"/>
                <a:gd name="T57" fmla="*/ 844 h 844"/>
                <a:gd name="T58" fmla="*/ 16 w 174"/>
                <a:gd name="T5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4" h="84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  <a:close/>
                  <a:moveTo>
                    <a:pt x="16" y="844"/>
                  </a:moveTo>
                  <a:lnTo>
                    <a:pt x="16" y="844"/>
                  </a:lnTo>
                  <a:lnTo>
                    <a:pt x="20" y="752"/>
                  </a:lnTo>
                  <a:lnTo>
                    <a:pt x="22" y="658"/>
                  </a:lnTo>
                  <a:lnTo>
                    <a:pt x="22" y="526"/>
                  </a:lnTo>
                  <a:lnTo>
                    <a:pt x="22" y="526"/>
                  </a:lnTo>
                  <a:lnTo>
                    <a:pt x="20" y="466"/>
                  </a:lnTo>
                  <a:lnTo>
                    <a:pt x="16" y="410"/>
                  </a:lnTo>
                  <a:lnTo>
                    <a:pt x="12" y="352"/>
                  </a:lnTo>
                  <a:lnTo>
                    <a:pt x="4" y="294"/>
                  </a:lnTo>
                  <a:lnTo>
                    <a:pt x="174" y="284"/>
                  </a:lnTo>
                  <a:lnTo>
                    <a:pt x="174" y="284"/>
                  </a:lnTo>
                  <a:lnTo>
                    <a:pt x="170" y="380"/>
                  </a:lnTo>
                  <a:lnTo>
                    <a:pt x="168" y="458"/>
                  </a:lnTo>
                  <a:lnTo>
                    <a:pt x="168" y="658"/>
                  </a:lnTo>
                  <a:lnTo>
                    <a:pt x="168" y="658"/>
                  </a:lnTo>
                  <a:lnTo>
                    <a:pt x="170" y="752"/>
                  </a:lnTo>
                  <a:lnTo>
                    <a:pt x="174" y="844"/>
                  </a:lnTo>
                  <a:lnTo>
                    <a:pt x="16" y="84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92"/>
            <p:cNvSpPr>
              <a:spLocks/>
            </p:cNvSpPr>
            <p:nvPr/>
          </p:nvSpPr>
          <p:spPr bwMode="auto">
            <a:xfrm>
              <a:off x="9055418" y="143128"/>
              <a:ext cx="266700" cy="276225"/>
            </a:xfrm>
            <a:custGeom>
              <a:avLst/>
              <a:gdLst>
                <a:gd name="T0" fmla="*/ 4 w 168"/>
                <a:gd name="T1" fmla="*/ 100 h 174"/>
                <a:gd name="T2" fmla="*/ 4 w 168"/>
                <a:gd name="T3" fmla="*/ 100 h 174"/>
                <a:gd name="T4" fmla="*/ 4 w 168"/>
                <a:gd name="T5" fmla="*/ 58 h 174"/>
                <a:gd name="T6" fmla="*/ 0 w 168"/>
                <a:gd name="T7" fmla="*/ 12 h 174"/>
                <a:gd name="T8" fmla="*/ 168 w 168"/>
                <a:gd name="T9" fmla="*/ 0 h 174"/>
                <a:gd name="T10" fmla="*/ 168 w 168"/>
                <a:gd name="T11" fmla="*/ 0 h 174"/>
                <a:gd name="T12" fmla="*/ 164 w 168"/>
                <a:gd name="T13" fmla="*/ 52 h 174"/>
                <a:gd name="T14" fmla="*/ 164 w 168"/>
                <a:gd name="T15" fmla="*/ 100 h 174"/>
                <a:gd name="T16" fmla="*/ 164 w 168"/>
                <a:gd name="T17" fmla="*/ 164 h 174"/>
                <a:gd name="T18" fmla="*/ 4 w 168"/>
                <a:gd name="T19" fmla="*/ 174 h 174"/>
                <a:gd name="T20" fmla="*/ 4 w 168"/>
                <a:gd name="T21" fmla="*/ 10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17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2" name="Freeform 93"/>
            <p:cNvSpPr>
              <a:spLocks/>
            </p:cNvSpPr>
            <p:nvPr/>
          </p:nvSpPr>
          <p:spPr bwMode="auto">
            <a:xfrm>
              <a:off x="9061768" y="593978"/>
              <a:ext cx="269875" cy="889000"/>
            </a:xfrm>
            <a:custGeom>
              <a:avLst/>
              <a:gdLst>
                <a:gd name="T0" fmla="*/ 12 w 170"/>
                <a:gd name="T1" fmla="*/ 560 h 560"/>
                <a:gd name="T2" fmla="*/ 12 w 170"/>
                <a:gd name="T3" fmla="*/ 560 h 560"/>
                <a:gd name="T4" fmla="*/ 16 w 170"/>
                <a:gd name="T5" fmla="*/ 468 h 560"/>
                <a:gd name="T6" fmla="*/ 18 w 170"/>
                <a:gd name="T7" fmla="*/ 374 h 560"/>
                <a:gd name="T8" fmla="*/ 18 w 170"/>
                <a:gd name="T9" fmla="*/ 242 h 560"/>
                <a:gd name="T10" fmla="*/ 18 w 170"/>
                <a:gd name="T11" fmla="*/ 242 h 560"/>
                <a:gd name="T12" fmla="*/ 16 w 170"/>
                <a:gd name="T13" fmla="*/ 182 h 560"/>
                <a:gd name="T14" fmla="*/ 12 w 170"/>
                <a:gd name="T15" fmla="*/ 126 h 560"/>
                <a:gd name="T16" fmla="*/ 8 w 170"/>
                <a:gd name="T17" fmla="*/ 68 h 560"/>
                <a:gd name="T18" fmla="*/ 0 w 170"/>
                <a:gd name="T19" fmla="*/ 10 h 560"/>
                <a:gd name="T20" fmla="*/ 170 w 170"/>
                <a:gd name="T21" fmla="*/ 0 h 560"/>
                <a:gd name="T22" fmla="*/ 170 w 170"/>
                <a:gd name="T23" fmla="*/ 0 h 560"/>
                <a:gd name="T24" fmla="*/ 166 w 170"/>
                <a:gd name="T25" fmla="*/ 96 h 560"/>
                <a:gd name="T26" fmla="*/ 164 w 170"/>
                <a:gd name="T27" fmla="*/ 174 h 560"/>
                <a:gd name="T28" fmla="*/ 164 w 170"/>
                <a:gd name="T29" fmla="*/ 374 h 560"/>
                <a:gd name="T30" fmla="*/ 164 w 170"/>
                <a:gd name="T31" fmla="*/ 374 h 560"/>
                <a:gd name="T32" fmla="*/ 166 w 170"/>
                <a:gd name="T33" fmla="*/ 468 h 560"/>
                <a:gd name="T34" fmla="*/ 170 w 170"/>
                <a:gd name="T35" fmla="*/ 560 h 560"/>
                <a:gd name="T36" fmla="*/ 12 w 170"/>
                <a:gd name="T3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560">
                  <a:moveTo>
                    <a:pt x="12" y="560"/>
                  </a:moveTo>
                  <a:lnTo>
                    <a:pt x="12" y="560"/>
                  </a:lnTo>
                  <a:lnTo>
                    <a:pt x="16" y="468"/>
                  </a:lnTo>
                  <a:lnTo>
                    <a:pt x="18" y="374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6" y="182"/>
                  </a:lnTo>
                  <a:lnTo>
                    <a:pt x="12" y="126"/>
                  </a:lnTo>
                  <a:lnTo>
                    <a:pt x="8" y="68"/>
                  </a:lnTo>
                  <a:lnTo>
                    <a:pt x="0" y="1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96"/>
                  </a:lnTo>
                  <a:lnTo>
                    <a:pt x="164" y="17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66" y="468"/>
                  </a:lnTo>
                  <a:lnTo>
                    <a:pt x="170" y="560"/>
                  </a:lnTo>
                  <a:lnTo>
                    <a:pt x="12" y="56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3" name="Freeform 94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4" name="Freeform 95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596 w 604"/>
                <a:gd name="T1" fmla="*/ 80 h 836"/>
                <a:gd name="T2" fmla="*/ 582 w 604"/>
                <a:gd name="T3" fmla="*/ 284 h 836"/>
                <a:gd name="T4" fmla="*/ 586 w 604"/>
                <a:gd name="T5" fmla="*/ 464 h 836"/>
                <a:gd name="T6" fmla="*/ 586 w 604"/>
                <a:gd name="T7" fmla="*/ 570 h 836"/>
                <a:gd name="T8" fmla="*/ 568 w 604"/>
                <a:gd name="T9" fmla="*/ 670 h 836"/>
                <a:gd name="T10" fmla="*/ 524 w 604"/>
                <a:gd name="T11" fmla="*/ 746 h 836"/>
                <a:gd name="T12" fmla="*/ 454 w 604"/>
                <a:gd name="T13" fmla="*/ 796 h 836"/>
                <a:gd name="T14" fmla="*/ 360 w 604"/>
                <a:gd name="T15" fmla="*/ 826 h 836"/>
                <a:gd name="T16" fmla="*/ 236 w 604"/>
                <a:gd name="T17" fmla="*/ 836 h 836"/>
                <a:gd name="T18" fmla="*/ 150 w 604"/>
                <a:gd name="T19" fmla="*/ 830 h 836"/>
                <a:gd name="T20" fmla="*/ 58 w 604"/>
                <a:gd name="T21" fmla="*/ 696 h 836"/>
                <a:gd name="T22" fmla="*/ 192 w 604"/>
                <a:gd name="T23" fmla="*/ 714 h 836"/>
                <a:gd name="T24" fmla="*/ 270 w 604"/>
                <a:gd name="T25" fmla="*/ 714 h 836"/>
                <a:gd name="T26" fmla="*/ 348 w 604"/>
                <a:gd name="T27" fmla="*/ 702 h 836"/>
                <a:gd name="T28" fmla="*/ 400 w 604"/>
                <a:gd name="T29" fmla="*/ 676 h 836"/>
                <a:gd name="T30" fmla="*/ 430 w 604"/>
                <a:gd name="T31" fmla="*/ 638 h 836"/>
                <a:gd name="T32" fmla="*/ 442 w 604"/>
                <a:gd name="T33" fmla="*/ 590 h 836"/>
                <a:gd name="T34" fmla="*/ 446 w 604"/>
                <a:gd name="T35" fmla="*/ 490 h 836"/>
                <a:gd name="T36" fmla="*/ 434 w 604"/>
                <a:gd name="T37" fmla="*/ 506 h 836"/>
                <a:gd name="T38" fmla="*/ 388 w 604"/>
                <a:gd name="T39" fmla="*/ 556 h 836"/>
                <a:gd name="T40" fmla="*/ 352 w 604"/>
                <a:gd name="T41" fmla="*/ 578 h 836"/>
                <a:gd name="T42" fmla="*/ 300 w 604"/>
                <a:gd name="T43" fmla="*/ 590 h 836"/>
                <a:gd name="T44" fmla="*/ 258 w 604"/>
                <a:gd name="T45" fmla="*/ 592 h 836"/>
                <a:gd name="T46" fmla="*/ 176 w 604"/>
                <a:gd name="T47" fmla="*/ 580 h 836"/>
                <a:gd name="T48" fmla="*/ 108 w 604"/>
                <a:gd name="T49" fmla="*/ 544 h 836"/>
                <a:gd name="T50" fmla="*/ 56 w 604"/>
                <a:gd name="T51" fmla="*/ 486 h 836"/>
                <a:gd name="T52" fmla="*/ 20 w 604"/>
                <a:gd name="T53" fmla="*/ 410 h 836"/>
                <a:gd name="T54" fmla="*/ 2 w 604"/>
                <a:gd name="T55" fmla="*/ 318 h 836"/>
                <a:gd name="T56" fmla="*/ 2 w 604"/>
                <a:gd name="T57" fmla="*/ 254 h 836"/>
                <a:gd name="T58" fmla="*/ 20 w 604"/>
                <a:gd name="T59" fmla="*/ 170 h 836"/>
                <a:gd name="T60" fmla="*/ 56 w 604"/>
                <a:gd name="T61" fmla="*/ 100 h 836"/>
                <a:gd name="T62" fmla="*/ 110 w 604"/>
                <a:gd name="T63" fmla="*/ 46 h 836"/>
                <a:gd name="T64" fmla="*/ 180 w 604"/>
                <a:gd name="T65" fmla="*/ 12 h 836"/>
                <a:gd name="T66" fmla="*/ 266 w 604"/>
                <a:gd name="T67" fmla="*/ 0 h 836"/>
                <a:gd name="T68" fmla="*/ 306 w 604"/>
                <a:gd name="T69" fmla="*/ 4 h 836"/>
                <a:gd name="T70" fmla="*/ 370 w 604"/>
                <a:gd name="T71" fmla="*/ 22 h 836"/>
                <a:gd name="T72" fmla="*/ 430 w 604"/>
                <a:gd name="T73" fmla="*/ 64 h 836"/>
                <a:gd name="T74" fmla="*/ 462 w 604"/>
                <a:gd name="T75" fmla="*/ 56 h 836"/>
                <a:gd name="T76" fmla="*/ 296 w 604"/>
                <a:gd name="T77" fmla="*/ 472 h 836"/>
                <a:gd name="T78" fmla="*/ 330 w 604"/>
                <a:gd name="T79" fmla="*/ 470 h 836"/>
                <a:gd name="T80" fmla="*/ 372 w 604"/>
                <a:gd name="T81" fmla="*/ 452 h 836"/>
                <a:gd name="T82" fmla="*/ 404 w 604"/>
                <a:gd name="T83" fmla="*/ 420 h 836"/>
                <a:gd name="T84" fmla="*/ 426 w 604"/>
                <a:gd name="T85" fmla="*/ 378 h 836"/>
                <a:gd name="T86" fmla="*/ 438 w 604"/>
                <a:gd name="T87" fmla="*/ 324 h 836"/>
                <a:gd name="T88" fmla="*/ 440 w 604"/>
                <a:gd name="T89" fmla="*/ 284 h 836"/>
                <a:gd name="T90" fmla="*/ 434 w 604"/>
                <a:gd name="T91" fmla="*/ 230 h 836"/>
                <a:gd name="T92" fmla="*/ 418 w 604"/>
                <a:gd name="T93" fmla="*/ 186 h 836"/>
                <a:gd name="T94" fmla="*/ 392 w 604"/>
                <a:gd name="T95" fmla="*/ 152 h 836"/>
                <a:gd name="T96" fmla="*/ 358 w 604"/>
                <a:gd name="T97" fmla="*/ 132 h 836"/>
                <a:gd name="T98" fmla="*/ 314 w 604"/>
                <a:gd name="T99" fmla="*/ 122 h 836"/>
                <a:gd name="T100" fmla="*/ 280 w 604"/>
                <a:gd name="T101" fmla="*/ 122 h 836"/>
                <a:gd name="T102" fmla="*/ 234 w 604"/>
                <a:gd name="T103" fmla="*/ 132 h 836"/>
                <a:gd name="T104" fmla="*/ 196 w 604"/>
                <a:gd name="T105" fmla="*/ 156 h 836"/>
                <a:gd name="T106" fmla="*/ 170 w 604"/>
                <a:gd name="T107" fmla="*/ 190 h 836"/>
                <a:gd name="T108" fmla="*/ 154 w 604"/>
                <a:gd name="T109" fmla="*/ 234 h 836"/>
                <a:gd name="T110" fmla="*/ 148 w 604"/>
                <a:gd name="T111" fmla="*/ 284 h 836"/>
                <a:gd name="T112" fmla="*/ 152 w 604"/>
                <a:gd name="T113" fmla="*/ 324 h 836"/>
                <a:gd name="T114" fmla="*/ 164 w 604"/>
                <a:gd name="T115" fmla="*/ 376 h 836"/>
                <a:gd name="T116" fmla="*/ 190 w 604"/>
                <a:gd name="T117" fmla="*/ 418 h 836"/>
                <a:gd name="T118" fmla="*/ 222 w 604"/>
                <a:gd name="T119" fmla="*/ 450 h 836"/>
                <a:gd name="T120" fmla="*/ 264 w 604"/>
                <a:gd name="T121" fmla="*/ 470 h 836"/>
                <a:gd name="T122" fmla="*/ 296 w 604"/>
                <a:gd name="T123" fmla="*/ 47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  <a:close/>
                  <a:moveTo>
                    <a:pt x="296" y="472"/>
                  </a:moveTo>
                  <a:lnTo>
                    <a:pt x="296" y="472"/>
                  </a:lnTo>
                  <a:lnTo>
                    <a:pt x="314" y="472"/>
                  </a:lnTo>
                  <a:lnTo>
                    <a:pt x="330" y="470"/>
                  </a:lnTo>
                  <a:lnTo>
                    <a:pt x="344" y="466"/>
                  </a:lnTo>
                  <a:lnTo>
                    <a:pt x="358" y="460"/>
                  </a:lnTo>
                  <a:lnTo>
                    <a:pt x="372" y="452"/>
                  </a:lnTo>
                  <a:lnTo>
                    <a:pt x="382" y="442"/>
                  </a:lnTo>
                  <a:lnTo>
                    <a:pt x="394" y="432"/>
                  </a:lnTo>
                  <a:lnTo>
                    <a:pt x="404" y="420"/>
                  </a:lnTo>
                  <a:lnTo>
                    <a:pt x="412" y="408"/>
                  </a:lnTo>
                  <a:lnTo>
                    <a:pt x="420" y="394"/>
                  </a:lnTo>
                  <a:lnTo>
                    <a:pt x="426" y="378"/>
                  </a:lnTo>
                  <a:lnTo>
                    <a:pt x="430" y="362"/>
                  </a:lnTo>
                  <a:lnTo>
                    <a:pt x="434" y="344"/>
                  </a:lnTo>
                  <a:lnTo>
                    <a:pt x="438" y="324"/>
                  </a:lnTo>
                  <a:lnTo>
                    <a:pt x="440" y="304"/>
                  </a:lnTo>
                  <a:lnTo>
                    <a:pt x="440" y="284"/>
                  </a:lnTo>
                  <a:lnTo>
                    <a:pt x="440" y="284"/>
                  </a:lnTo>
                  <a:lnTo>
                    <a:pt x="440" y="264"/>
                  </a:lnTo>
                  <a:lnTo>
                    <a:pt x="438" y="246"/>
                  </a:lnTo>
                  <a:lnTo>
                    <a:pt x="434" y="230"/>
                  </a:lnTo>
                  <a:lnTo>
                    <a:pt x="430" y="214"/>
                  </a:lnTo>
                  <a:lnTo>
                    <a:pt x="426" y="200"/>
                  </a:lnTo>
                  <a:lnTo>
                    <a:pt x="418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2" y="144"/>
                  </a:lnTo>
                  <a:lnTo>
                    <a:pt x="370" y="138"/>
                  </a:lnTo>
                  <a:lnTo>
                    <a:pt x="358" y="132"/>
                  </a:lnTo>
                  <a:lnTo>
                    <a:pt x="344" y="126"/>
                  </a:lnTo>
                  <a:lnTo>
                    <a:pt x="330" y="124"/>
                  </a:lnTo>
                  <a:lnTo>
                    <a:pt x="314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0" y="122"/>
                  </a:lnTo>
                  <a:lnTo>
                    <a:pt x="264" y="124"/>
                  </a:lnTo>
                  <a:lnTo>
                    <a:pt x="248" y="128"/>
                  </a:lnTo>
                  <a:lnTo>
                    <a:pt x="234" y="132"/>
                  </a:lnTo>
                  <a:lnTo>
                    <a:pt x="220" y="140"/>
                  </a:lnTo>
                  <a:lnTo>
                    <a:pt x="208" y="146"/>
                  </a:lnTo>
                  <a:lnTo>
                    <a:pt x="196" y="156"/>
                  </a:lnTo>
                  <a:lnTo>
                    <a:pt x="186" y="166"/>
                  </a:lnTo>
                  <a:lnTo>
                    <a:pt x="178" y="178"/>
                  </a:lnTo>
                  <a:lnTo>
                    <a:pt x="170" y="190"/>
                  </a:lnTo>
                  <a:lnTo>
                    <a:pt x="164" y="204"/>
                  </a:lnTo>
                  <a:lnTo>
                    <a:pt x="158" y="218"/>
                  </a:lnTo>
                  <a:lnTo>
                    <a:pt x="154" y="234"/>
                  </a:lnTo>
                  <a:lnTo>
                    <a:pt x="150" y="250"/>
                  </a:lnTo>
                  <a:lnTo>
                    <a:pt x="150" y="266"/>
                  </a:lnTo>
                  <a:lnTo>
                    <a:pt x="148" y="284"/>
                  </a:lnTo>
                  <a:lnTo>
                    <a:pt x="148" y="284"/>
                  </a:lnTo>
                  <a:lnTo>
                    <a:pt x="150" y="304"/>
                  </a:lnTo>
                  <a:lnTo>
                    <a:pt x="152" y="324"/>
                  </a:lnTo>
                  <a:lnTo>
                    <a:pt x="154" y="342"/>
                  </a:lnTo>
                  <a:lnTo>
                    <a:pt x="160" y="360"/>
                  </a:lnTo>
                  <a:lnTo>
                    <a:pt x="164" y="376"/>
                  </a:lnTo>
                  <a:lnTo>
                    <a:pt x="172" y="392"/>
                  </a:lnTo>
                  <a:lnTo>
                    <a:pt x="180" y="406"/>
                  </a:lnTo>
                  <a:lnTo>
                    <a:pt x="190" y="418"/>
                  </a:lnTo>
                  <a:lnTo>
                    <a:pt x="200" y="430"/>
                  </a:lnTo>
                  <a:lnTo>
                    <a:pt x="210" y="442"/>
                  </a:lnTo>
                  <a:lnTo>
                    <a:pt x="222" y="450"/>
                  </a:lnTo>
                  <a:lnTo>
                    <a:pt x="236" y="458"/>
                  </a:lnTo>
                  <a:lnTo>
                    <a:pt x="250" y="464"/>
                  </a:lnTo>
                  <a:lnTo>
                    <a:pt x="264" y="470"/>
                  </a:lnTo>
                  <a:lnTo>
                    <a:pt x="280" y="472"/>
                  </a:lnTo>
                  <a:lnTo>
                    <a:pt x="296" y="472"/>
                  </a:lnTo>
                  <a:lnTo>
                    <a:pt x="296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6" name="Freeform 97"/>
            <p:cNvSpPr>
              <a:spLocks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604 w 604"/>
                <a:gd name="T1" fmla="*/ 12 h 836"/>
                <a:gd name="T2" fmla="*/ 590 w 604"/>
                <a:gd name="T3" fmla="*/ 156 h 836"/>
                <a:gd name="T4" fmla="*/ 582 w 604"/>
                <a:gd name="T5" fmla="*/ 284 h 836"/>
                <a:gd name="T6" fmla="*/ 584 w 604"/>
                <a:gd name="T7" fmla="*/ 394 h 836"/>
                <a:gd name="T8" fmla="*/ 588 w 604"/>
                <a:gd name="T9" fmla="*/ 530 h 836"/>
                <a:gd name="T10" fmla="*/ 586 w 604"/>
                <a:gd name="T11" fmla="*/ 570 h 836"/>
                <a:gd name="T12" fmla="*/ 576 w 604"/>
                <a:gd name="T13" fmla="*/ 640 h 836"/>
                <a:gd name="T14" fmla="*/ 556 w 604"/>
                <a:gd name="T15" fmla="*/ 698 h 836"/>
                <a:gd name="T16" fmla="*/ 524 w 604"/>
                <a:gd name="T17" fmla="*/ 746 h 836"/>
                <a:gd name="T18" fmla="*/ 480 w 604"/>
                <a:gd name="T19" fmla="*/ 782 h 836"/>
                <a:gd name="T20" fmla="*/ 426 w 604"/>
                <a:gd name="T21" fmla="*/ 808 h 836"/>
                <a:gd name="T22" fmla="*/ 360 w 604"/>
                <a:gd name="T23" fmla="*/ 826 h 836"/>
                <a:gd name="T24" fmla="*/ 282 w 604"/>
                <a:gd name="T25" fmla="*/ 834 h 836"/>
                <a:gd name="T26" fmla="*/ 236 w 604"/>
                <a:gd name="T27" fmla="*/ 836 h 836"/>
                <a:gd name="T28" fmla="*/ 150 w 604"/>
                <a:gd name="T29" fmla="*/ 830 h 836"/>
                <a:gd name="T30" fmla="*/ 64 w 604"/>
                <a:gd name="T31" fmla="*/ 820 h 836"/>
                <a:gd name="T32" fmla="*/ 58 w 604"/>
                <a:gd name="T33" fmla="*/ 696 h 836"/>
                <a:gd name="T34" fmla="*/ 192 w 604"/>
                <a:gd name="T35" fmla="*/ 714 h 836"/>
                <a:gd name="T36" fmla="*/ 236 w 604"/>
                <a:gd name="T37" fmla="*/ 716 h 836"/>
                <a:gd name="T38" fmla="*/ 300 w 604"/>
                <a:gd name="T39" fmla="*/ 712 h 836"/>
                <a:gd name="T40" fmla="*/ 348 w 604"/>
                <a:gd name="T41" fmla="*/ 702 h 836"/>
                <a:gd name="T42" fmla="*/ 386 w 604"/>
                <a:gd name="T43" fmla="*/ 686 h 836"/>
                <a:gd name="T44" fmla="*/ 412 w 604"/>
                <a:gd name="T45" fmla="*/ 666 h 836"/>
                <a:gd name="T46" fmla="*/ 430 w 604"/>
                <a:gd name="T47" fmla="*/ 638 h 836"/>
                <a:gd name="T48" fmla="*/ 440 w 604"/>
                <a:gd name="T49" fmla="*/ 608 h 836"/>
                <a:gd name="T50" fmla="*/ 444 w 604"/>
                <a:gd name="T51" fmla="*/ 572 h 836"/>
                <a:gd name="T52" fmla="*/ 446 w 604"/>
                <a:gd name="T53" fmla="*/ 490 h 836"/>
                <a:gd name="T54" fmla="*/ 444 w 604"/>
                <a:gd name="T55" fmla="*/ 490 h 836"/>
                <a:gd name="T56" fmla="*/ 422 w 604"/>
                <a:gd name="T57" fmla="*/ 524 h 836"/>
                <a:gd name="T58" fmla="*/ 388 w 604"/>
                <a:gd name="T59" fmla="*/ 556 h 836"/>
                <a:gd name="T60" fmla="*/ 364 w 604"/>
                <a:gd name="T61" fmla="*/ 572 h 836"/>
                <a:gd name="T62" fmla="*/ 336 w 604"/>
                <a:gd name="T63" fmla="*/ 582 h 836"/>
                <a:gd name="T64" fmla="*/ 300 w 604"/>
                <a:gd name="T65" fmla="*/ 590 h 836"/>
                <a:gd name="T66" fmla="*/ 258 w 604"/>
                <a:gd name="T67" fmla="*/ 592 h 836"/>
                <a:gd name="T68" fmla="*/ 230 w 604"/>
                <a:gd name="T69" fmla="*/ 592 h 836"/>
                <a:gd name="T70" fmla="*/ 176 w 604"/>
                <a:gd name="T71" fmla="*/ 580 h 836"/>
                <a:gd name="T72" fmla="*/ 130 w 604"/>
                <a:gd name="T73" fmla="*/ 558 h 836"/>
                <a:gd name="T74" fmla="*/ 90 w 604"/>
                <a:gd name="T75" fmla="*/ 526 h 836"/>
                <a:gd name="T76" fmla="*/ 56 w 604"/>
                <a:gd name="T77" fmla="*/ 486 h 836"/>
                <a:gd name="T78" fmla="*/ 30 w 604"/>
                <a:gd name="T79" fmla="*/ 436 h 836"/>
                <a:gd name="T80" fmla="*/ 12 w 604"/>
                <a:gd name="T81" fmla="*/ 380 h 836"/>
                <a:gd name="T82" fmla="*/ 2 w 604"/>
                <a:gd name="T83" fmla="*/ 318 h 836"/>
                <a:gd name="T84" fmla="*/ 0 w 604"/>
                <a:gd name="T85" fmla="*/ 284 h 836"/>
                <a:gd name="T86" fmla="*/ 6 w 604"/>
                <a:gd name="T87" fmla="*/ 224 h 836"/>
                <a:gd name="T88" fmla="*/ 20 w 604"/>
                <a:gd name="T89" fmla="*/ 170 h 836"/>
                <a:gd name="T90" fmla="*/ 42 w 604"/>
                <a:gd name="T91" fmla="*/ 122 h 836"/>
                <a:gd name="T92" fmla="*/ 72 w 604"/>
                <a:gd name="T93" fmla="*/ 80 h 836"/>
                <a:gd name="T94" fmla="*/ 110 w 604"/>
                <a:gd name="T95" fmla="*/ 46 h 836"/>
                <a:gd name="T96" fmla="*/ 156 w 604"/>
                <a:gd name="T97" fmla="*/ 22 h 836"/>
                <a:gd name="T98" fmla="*/ 208 w 604"/>
                <a:gd name="T99" fmla="*/ 6 h 836"/>
                <a:gd name="T100" fmla="*/ 266 w 604"/>
                <a:gd name="T101" fmla="*/ 0 h 836"/>
                <a:gd name="T102" fmla="*/ 286 w 604"/>
                <a:gd name="T103" fmla="*/ 2 h 836"/>
                <a:gd name="T104" fmla="*/ 324 w 604"/>
                <a:gd name="T105" fmla="*/ 6 h 836"/>
                <a:gd name="T106" fmla="*/ 370 w 604"/>
                <a:gd name="T107" fmla="*/ 22 h 836"/>
                <a:gd name="T108" fmla="*/ 414 w 604"/>
                <a:gd name="T109" fmla="*/ 50 h 836"/>
                <a:gd name="T110" fmla="*/ 456 w 604"/>
                <a:gd name="T111" fmla="*/ 92 h 836"/>
                <a:gd name="T112" fmla="*/ 462 w 604"/>
                <a:gd name="T113" fmla="*/ 56 h 836"/>
                <a:gd name="T114" fmla="*/ 604 w 604"/>
                <a:gd name="T115" fmla="*/ 1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229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47626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98248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67376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952981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2002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51638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4776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76028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161488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666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2015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1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</p:grpSp>
      <p:pic>
        <p:nvPicPr>
          <p:cNvPr id="44" name="Image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5" y="388578"/>
            <a:ext cx="3301827" cy="3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340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0096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11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5723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933213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52304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1232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0216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7600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8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12" y="1304505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967574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9" y="1304505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2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3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</p:grpSp>
    </p:spTree>
    <p:extLst>
      <p:ext uri="{BB962C8B-B14F-4D97-AF65-F5344CB8AC3E}">
        <p14:creationId xmlns:p14="http://schemas.microsoft.com/office/powerpoint/2010/main" val="2050606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5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89547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4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5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94397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319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5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8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9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9" name="Freeform 34"/>
          <p:cNvSpPr>
            <a:spLocks/>
          </p:cNvSpPr>
          <p:nvPr userDrawn="1"/>
        </p:nvSpPr>
        <p:spPr bwMode="auto">
          <a:xfrm>
            <a:off x="10924118" y="1311275"/>
            <a:ext cx="1267883" cy="1949451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 userDrawn="1"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 userDrawn="1"/>
        </p:nvSpPr>
        <p:spPr bwMode="auto">
          <a:xfrm>
            <a:off x="7516291" y="3"/>
            <a:ext cx="4288367" cy="1200151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 userDrawn="1"/>
        </p:nvSpPr>
        <p:spPr bwMode="auto">
          <a:xfrm>
            <a:off x="1536706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sp>
        <p:nvSpPr>
          <p:cNvPr id="48" name="Freeform 38"/>
          <p:cNvSpPr>
            <a:spLocks/>
          </p:cNvSpPr>
          <p:nvPr userDrawn="1"/>
        </p:nvSpPr>
        <p:spPr bwMode="auto">
          <a:xfrm>
            <a:off x="4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80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" b="32921"/>
          <a:stretch/>
        </p:blipFill>
        <p:spPr>
          <a:xfrm>
            <a:off x="10241949" y="6310099"/>
            <a:ext cx="1680000" cy="26318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5240" y="207495"/>
            <a:ext cx="10080000" cy="33309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905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7940" y="556682"/>
            <a:ext cx="5327651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/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05240" y="6486803"/>
            <a:ext cx="9758911" cy="0"/>
          </a:xfrm>
          <a:prstGeom prst="line">
            <a:avLst/>
          </a:prstGeom>
          <a:ln w="15875" cap="rnd">
            <a:gradFill flip="none" rotWithShape="1"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2970" y="6610555"/>
            <a:ext cx="264000" cy="125617"/>
          </a:xfrm>
        </p:spPr>
        <p:txBody>
          <a:bodyPr/>
          <a:lstStyle>
            <a:lvl1pPr algn="r">
              <a:defRPr sz="816" b="1">
                <a:solidFill>
                  <a:schemeClr val="tx1"/>
                </a:solidFill>
              </a:defRPr>
            </a:lvl1pPr>
          </a:lstStyle>
          <a:p>
            <a:fld id="{738995E0-F8BA-44F6-A6AF-81172280F96E}" type="slidenum">
              <a:rPr lang="en-GB" smtClean="0">
                <a:solidFill>
                  <a:srgbClr val="1F497D"/>
                </a:solidFill>
              </a:rPr>
              <a:pPr/>
              <a:t>‹#›</a:t>
            </a:fld>
            <a:endParaRPr lang="en-GB" dirty="0">
              <a:solidFill>
                <a:srgbClr val="1F497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654255" y="6673203"/>
            <a:ext cx="107950" cy="211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368220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0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05599" y="6566400"/>
            <a:ext cx="4800000" cy="18466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270">
                <a:solidFill>
                  <a:schemeClr val="tx1"/>
                </a:solidFill>
              </a:defRPr>
            </a:lvl1pPr>
          </a:lstStyle>
          <a:p>
            <a:pPr defTabSz="945718"/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0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39" name="Freeform 34"/>
          <p:cNvSpPr>
            <a:spLocks/>
          </p:cNvSpPr>
          <p:nvPr/>
        </p:nvSpPr>
        <p:spPr bwMode="auto">
          <a:xfrm>
            <a:off x="10924118" y="1311275"/>
            <a:ext cx="1267883" cy="1949450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7516287" y="0"/>
            <a:ext cx="4288367" cy="1200150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4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3" y="4794250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98355" y="6555628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4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2"/>
            <a:ext cx="10320000" cy="1825115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100000"/>
              </a:lnSpc>
              <a:spcBef>
                <a:spcPts val="828"/>
              </a:spcBef>
              <a:buFont typeface="Arial" pitchFamily="34" charset="0"/>
              <a:buChar char="•"/>
              <a:defRPr sz="1905"/>
            </a:lvl1pPr>
            <a:lvl2pPr marL="371064" indent="-182248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Calibri" pitchFamily="34" charset="0"/>
              <a:buChar char="─"/>
              <a:defRPr sz="1633"/>
            </a:lvl2pPr>
            <a:lvl3pPr marL="556595" indent="-185531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Wingdings" pitchFamily="2" charset="2"/>
              <a:buChar char="§"/>
              <a:defRPr sz="1451"/>
            </a:lvl3pPr>
            <a:lvl4pPr marL="742126" indent="-185531">
              <a:lnSpc>
                <a:spcPct val="100000"/>
              </a:lnSpc>
              <a:spcBef>
                <a:spcPts val="828"/>
              </a:spcBef>
              <a:defRPr sz="1270"/>
            </a:lvl4pPr>
            <a:lvl5pPr marL="927659" indent="-185531">
              <a:lnSpc>
                <a:spcPct val="100000"/>
              </a:lnSpc>
              <a:spcBef>
                <a:spcPts val="828"/>
              </a:spcBef>
              <a:buFont typeface="Calibri" pitchFamily="34" charset="0"/>
              <a:buChar char="─"/>
              <a:defRPr sz="998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270" noProof="0" dirty="0"/>
              <a:t>Fourth level</a:t>
            </a:r>
          </a:p>
          <a:p>
            <a:pPr lvl="4"/>
            <a:r>
              <a:rPr lang="en-US" sz="998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44"/>
          <p:cNvGrpSpPr>
            <a:grpSpLocks noChangeAspect="1"/>
          </p:cNvGrpSpPr>
          <p:nvPr userDrawn="1"/>
        </p:nvGrpSpPr>
        <p:grpSpPr bwMode="black">
          <a:xfrm>
            <a:off x="9149833" y="6566400"/>
            <a:ext cx="2117188" cy="216000"/>
            <a:chOff x="257175" y="2757488"/>
            <a:chExt cx="8636000" cy="1174751"/>
          </a:xfrm>
        </p:grpSpPr>
        <p:sp>
          <p:nvSpPr>
            <p:cNvPr id="46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4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5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435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6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6" name="Inhaltsplatzhalter 2"/>
          <p:cNvSpPr>
            <a:spLocks noGrp="1"/>
          </p:cNvSpPr>
          <p:nvPr>
            <p:ph idx="1"/>
          </p:nvPr>
        </p:nvSpPr>
        <p:spPr>
          <a:xfrm>
            <a:off x="470400" y="979202"/>
            <a:ext cx="10320000" cy="900261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90000"/>
              </a:lnSpc>
              <a:spcBef>
                <a:spcPts val="828"/>
              </a:spcBef>
              <a:buFont typeface="Wingdings" pitchFamily="2" charset="2"/>
              <a:buChar char="§"/>
              <a:defRPr sz="1905">
                <a:solidFill>
                  <a:schemeClr val="bg1"/>
                </a:solidFill>
              </a:defRPr>
            </a:lvl1pPr>
            <a:lvl2pPr marL="558236" indent="-28404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Wingdings" pitchFamily="2" charset="2"/>
              <a:buChar char="ð"/>
              <a:defRPr sz="1633">
                <a:solidFill>
                  <a:schemeClr val="bg1"/>
                </a:solidFill>
              </a:defRPr>
            </a:lvl2pPr>
            <a:lvl3pPr marL="832429" indent="-18060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Calibri" pitchFamily="34" charset="0"/>
              <a:buChar char="─"/>
              <a:defRPr sz="145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23" name="Picture 5" descr="J:\Templates\Ipsos Logo's\Brand logo\IPSOS-MARKETING (all practices)\Marketing-AP-electroni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4018" y="6513516"/>
            <a:ext cx="2410883" cy="334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37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503"/>
            <a:ext cx="10566226" cy="66996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8"/>
            <a:ext cx="11529294" cy="32381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2" y="331098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177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4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37"/>
              </a:spcBef>
              <a:defRPr sz="1179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115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411"/>
            <a:ext cx="10566226" cy="67005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308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85666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7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4497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5994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47195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/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/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/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0106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10516893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4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76" y="1304506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845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050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24101"/>
            <a:ext cx="89575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63274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50572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4261957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197220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5136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61963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19160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174659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109917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76751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333549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3936" y="2867111"/>
            <a:ext cx="5933633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23936" y="3819109"/>
            <a:ext cx="5933633" cy="1050051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3934" y="5375269"/>
            <a:ext cx="5925367" cy="346923"/>
          </a:xfrm>
          <a:prstGeom prst="rect">
            <a:avLst/>
          </a:prstGeom>
        </p:spPr>
        <p:txBody>
          <a:bodyPr lIns="62195" tIns="31098" rIns="62195" bIns="31098"/>
          <a:lstStyle>
            <a:lvl1pPr algn="l"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GB"/>
              <a:t>© 2015 Ipsos.  All rights reserved. Contains Ipsos' Confidential and Proprietary information  and may not be disclosed or reproduced without the prior written consent of Ipsos.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923936" y="1412777"/>
            <a:ext cx="5933633" cy="1289247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7978" y="620688"/>
            <a:ext cx="1529591" cy="504056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</p:spTree>
    <p:extLst>
      <p:ext uri="{BB962C8B-B14F-4D97-AF65-F5344CB8AC3E}">
        <p14:creationId xmlns:p14="http://schemas.microsoft.com/office/powerpoint/2010/main" val="405301477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28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2773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-11952"/>
            <a:ext cx="5892800" cy="6895352"/>
          </a:xfrm>
          <a:custGeom>
            <a:avLst/>
            <a:gdLst>
              <a:gd name="connsiteX0" fmla="*/ 0 w 4419600"/>
              <a:gd name="connsiteY0" fmla="*/ 0 h 5162550"/>
              <a:gd name="connsiteX1" fmla="*/ 4419600 w 4419600"/>
              <a:gd name="connsiteY1" fmla="*/ 0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0 h 5162550"/>
              <a:gd name="connsiteX1" fmla="*/ 2743200 w 4419600"/>
              <a:gd name="connsiteY1" fmla="*/ 8965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8964 h 5171514"/>
              <a:gd name="connsiteX1" fmla="*/ 2743200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  <a:gd name="connsiteX0" fmla="*/ 0 w 4419600"/>
              <a:gd name="connsiteY0" fmla="*/ 8964 h 5171514"/>
              <a:gd name="connsiteX1" fmla="*/ 2734235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9600" h="5171514">
                <a:moveTo>
                  <a:pt x="0" y="8964"/>
                </a:moveTo>
                <a:lnTo>
                  <a:pt x="2734235" y="0"/>
                </a:lnTo>
                <a:lnTo>
                  <a:pt x="4419600" y="5171514"/>
                </a:lnTo>
                <a:lnTo>
                  <a:pt x="0" y="5171514"/>
                </a:lnTo>
                <a:lnTo>
                  <a:pt x="0" y="896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925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-11953"/>
            <a:ext cx="5856941" cy="6869953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2706" h="5152465">
                <a:moveTo>
                  <a:pt x="0" y="8965"/>
                </a:moveTo>
                <a:lnTo>
                  <a:pt x="2716306" y="0"/>
                </a:lnTo>
                <a:lnTo>
                  <a:pt x="4392706" y="5152465"/>
                </a:lnTo>
                <a:lnTo>
                  <a:pt x="0" y="5152465"/>
                </a:lnTo>
                <a:lnTo>
                  <a:pt x="0" y="896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90225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8422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34491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 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3224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01" y="2041967"/>
            <a:ext cx="4759348" cy="1366528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Subject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2001" y="3632699"/>
            <a:ext cx="4759348" cy="2422039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/>
                </a:solidFill>
              </a:defRPr>
            </a:lvl1pPr>
            <a:lvl2pPr marL="4320" indent="0" algn="l">
              <a:spcBef>
                <a:spcPts val="1088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MORE COMPLETE TITLE</a:t>
            </a:r>
          </a:p>
          <a:p>
            <a:pPr lvl="1"/>
            <a:r>
              <a:rPr lang="en-US" dirty="0"/>
              <a:t>Body text: Lorem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Pellentesque habitant morbi tristique senectus et netus et malesuada fames ac turpis egestas. Proin pharetra nonummy pede.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099"/>
            <a:ext cx="4759347" cy="1563900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Related phrase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9554787" y="1851846"/>
            <a:ext cx="1441615" cy="1080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80218" y="3916629"/>
            <a:ext cx="1846613" cy="13845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94892" y="4027473"/>
            <a:ext cx="508411" cy="3812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884947" y="1768281"/>
            <a:ext cx="222908" cy="1671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856289" y="1739048"/>
            <a:ext cx="3972803" cy="2978781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8225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3584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724095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3584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4095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4" y="1851261"/>
            <a:ext cx="512500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4095" y="1851261"/>
            <a:ext cx="512500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6427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2" y="1304506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6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268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604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0027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604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0027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6044" y="1851261"/>
            <a:ext cx="341548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00274" y="1851261"/>
            <a:ext cx="341548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401372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401372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401372" y="1851261"/>
            <a:ext cx="3415485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59291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0" y="857959"/>
            <a:ext cx="8964213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8203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334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292448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334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13343" y="1851258"/>
            <a:ext cx="2598440" cy="590213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92448" y="1851258"/>
            <a:ext cx="2598440" cy="590213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92448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27155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71553" y="1851258"/>
            <a:ext cx="2598440" cy="590213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7155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250660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50660" y="1851258"/>
            <a:ext cx="2598440" cy="590213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250660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10967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1"/>
            <a:ext cx="5152463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83903" y="1851261"/>
            <a:ext cx="5165197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3583" y="2668923"/>
            <a:ext cx="5152463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683903" y="2668923"/>
            <a:ext cx="5165197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8" y="5620957"/>
            <a:ext cx="89677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95992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2"/>
            <a:ext cx="3538780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340355" y="1851261"/>
            <a:ext cx="3538780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310317" y="1851262"/>
            <a:ext cx="3538780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333824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4340355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8310319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6" y="5620957"/>
            <a:ext cx="105070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72710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0493855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0703" y="1851261"/>
            <a:ext cx="2549492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302929" y="1851261"/>
            <a:ext cx="2549492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85149" y="1851261"/>
            <a:ext cx="2549492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67370" y="1851261"/>
            <a:ext cx="2549492" cy="590215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0703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30292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28514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9267370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0703" y="5620957"/>
            <a:ext cx="8956852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8638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9710" y="2159747"/>
            <a:ext cx="2020453" cy="278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38924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91999" cy="6858000"/>
          </a:xfrm>
          <a:effectLst/>
        </p:spPr>
        <p:txBody>
          <a:bodyPr/>
          <a:lstStyle>
            <a:lvl1pPr>
              <a:defRPr baseline="0"/>
            </a:lvl1pPr>
          </a:lstStyle>
          <a:p>
            <a:br>
              <a:rPr lang="en-GB" dirty="0"/>
            </a:br>
            <a:r>
              <a:rPr lang="en-GB" dirty="0"/>
              <a:t>     Copy Desired Image, Select this placeholder, Paste &amp; Then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2125" y="3305918"/>
            <a:ext cx="9457547" cy="1280351"/>
          </a:xfrm>
          <a:effectLst>
            <a:outerShdw blurRad="825500" algn="ctr" rotWithShape="0">
              <a:prstClr val="black">
                <a:alpha val="20000"/>
              </a:prstClr>
            </a:outerShdw>
          </a:effectLst>
        </p:spPr>
        <p:txBody>
          <a:bodyPr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7697" y="2476737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19166" y="6200609"/>
            <a:ext cx="6602617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67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8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329753" y="6200609"/>
            <a:ext cx="509900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067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0435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Up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624441" y="2276392"/>
            <a:ext cx="2455739" cy="32271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2519" y="5626411"/>
            <a:ext cx="8435037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05795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369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7" y="6221081"/>
            <a:ext cx="4219216" cy="35932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4" name="Picture 2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5" name="Picture 24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1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8560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05338" y="2803723"/>
            <a:ext cx="2920924" cy="997196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78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6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1907533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2673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1" name="Picture 20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2690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-11951"/>
            <a:ext cx="8417860" cy="6905811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205818"/>
              <a:gd name="connsiteY0" fmla="*/ 0 h 5143500"/>
              <a:gd name="connsiteX1" fmla="*/ 4654924 w 6205818"/>
              <a:gd name="connsiteY1" fmla="*/ 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493559 w 6205818"/>
              <a:gd name="connsiteY1" fmla="*/ 1793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26895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1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23748"/>
              <a:gd name="connsiteY0" fmla="*/ 0 h 5143500"/>
              <a:gd name="connsiteX1" fmla="*/ 4502524 w 6223748"/>
              <a:gd name="connsiteY1" fmla="*/ 1 h 5143500"/>
              <a:gd name="connsiteX2" fmla="*/ 6223748 w 6223748"/>
              <a:gd name="connsiteY2" fmla="*/ 5143499 h 5143500"/>
              <a:gd name="connsiteX3" fmla="*/ 0 w 6223748"/>
              <a:gd name="connsiteY3" fmla="*/ 5143500 h 5143500"/>
              <a:gd name="connsiteX4" fmla="*/ 0 w 6223748"/>
              <a:gd name="connsiteY4" fmla="*/ 0 h 5143500"/>
              <a:gd name="connsiteX0" fmla="*/ 0 w 6223748"/>
              <a:gd name="connsiteY0" fmla="*/ 8964 h 5152464"/>
              <a:gd name="connsiteX1" fmla="*/ 4529418 w 6223748"/>
              <a:gd name="connsiteY1" fmla="*/ 0 h 5152464"/>
              <a:gd name="connsiteX2" fmla="*/ 6223748 w 6223748"/>
              <a:gd name="connsiteY2" fmla="*/ 5152463 h 5152464"/>
              <a:gd name="connsiteX3" fmla="*/ 0 w 6223748"/>
              <a:gd name="connsiteY3" fmla="*/ 5152464 h 5152464"/>
              <a:gd name="connsiteX4" fmla="*/ 0 w 6223748"/>
              <a:gd name="connsiteY4" fmla="*/ 8964 h 5152464"/>
              <a:gd name="connsiteX0" fmla="*/ 0 w 6313395"/>
              <a:gd name="connsiteY0" fmla="*/ 8964 h 5179357"/>
              <a:gd name="connsiteX1" fmla="*/ 4529418 w 6313395"/>
              <a:gd name="connsiteY1" fmla="*/ 0 h 5179357"/>
              <a:gd name="connsiteX2" fmla="*/ 6313395 w 6313395"/>
              <a:gd name="connsiteY2" fmla="*/ 5179357 h 5179357"/>
              <a:gd name="connsiteX3" fmla="*/ 0 w 6313395"/>
              <a:gd name="connsiteY3" fmla="*/ 5152464 h 5179357"/>
              <a:gd name="connsiteX4" fmla="*/ 0 w 6313395"/>
              <a:gd name="connsiteY4" fmla="*/ 8964 h 5179357"/>
              <a:gd name="connsiteX0" fmla="*/ 0 w 6313395"/>
              <a:gd name="connsiteY0" fmla="*/ 8964 h 5179358"/>
              <a:gd name="connsiteX1" fmla="*/ 4529418 w 6313395"/>
              <a:gd name="connsiteY1" fmla="*/ 0 h 5179358"/>
              <a:gd name="connsiteX2" fmla="*/ 6313395 w 6313395"/>
              <a:gd name="connsiteY2" fmla="*/ 5179357 h 5179358"/>
              <a:gd name="connsiteX3" fmla="*/ 8965 w 6313395"/>
              <a:gd name="connsiteY3" fmla="*/ 5179358 h 5179358"/>
              <a:gd name="connsiteX4" fmla="*/ 0 w 6313395"/>
              <a:gd name="connsiteY4" fmla="*/ 8964 h 517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3395" h="5179358">
                <a:moveTo>
                  <a:pt x="0" y="8964"/>
                </a:moveTo>
                <a:lnTo>
                  <a:pt x="4529418" y="0"/>
                </a:lnTo>
                <a:lnTo>
                  <a:pt x="6313395" y="5179357"/>
                </a:lnTo>
                <a:lnTo>
                  <a:pt x="8965" y="5179358"/>
                </a:lnTo>
                <a:cubicBezTo>
                  <a:pt x="5977" y="3455893"/>
                  <a:pt x="2988" y="1732429"/>
                  <a:pt x="0" y="8964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01383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350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44" y="3306923"/>
            <a:ext cx="9457547" cy="1280351"/>
          </a:xfrm>
        </p:spPr>
        <p:txBody>
          <a:bodyPr lIns="0"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5752" y="2477745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4" name="Picture 1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2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46358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itle Only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4837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ext Opti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69590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Bullets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1605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3" name="Picture 12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195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ext Optio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20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1607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Bullets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049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5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6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0816372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840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ext Opti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67078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Bullets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545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-12699" y="-9522"/>
            <a:ext cx="6285793" cy="6875913"/>
          </a:xfrm>
          <a:custGeom>
            <a:avLst/>
            <a:gdLst>
              <a:gd name="connsiteX0" fmla="*/ 0 w 4000500"/>
              <a:gd name="connsiteY0" fmla="*/ 0 h 5143500"/>
              <a:gd name="connsiteX1" fmla="*/ 4000500 w 4000500"/>
              <a:gd name="connsiteY1" fmla="*/ 0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4000500"/>
              <a:gd name="connsiteY0" fmla="*/ 0 h 5143500"/>
              <a:gd name="connsiteX1" fmla="*/ 432547 w 4000500"/>
              <a:gd name="connsiteY1" fmla="*/ 8964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3740523"/>
              <a:gd name="connsiteY0" fmla="*/ 0 h 5143500"/>
              <a:gd name="connsiteX1" fmla="*/ 432547 w 3740523"/>
              <a:gd name="connsiteY1" fmla="*/ 8964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0 h 5143500"/>
              <a:gd name="connsiteX1" fmla="*/ 441511 w 3740523"/>
              <a:gd name="connsiteY1" fmla="*/ 17929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8966 h 5152466"/>
              <a:gd name="connsiteX1" fmla="*/ 441511 w 3740523"/>
              <a:gd name="connsiteY1" fmla="*/ 0 h 5152466"/>
              <a:gd name="connsiteX2" fmla="*/ 3740523 w 3740523"/>
              <a:gd name="connsiteY2" fmla="*/ 5152466 h 5152466"/>
              <a:gd name="connsiteX3" fmla="*/ 0 w 3740523"/>
              <a:gd name="connsiteY3" fmla="*/ 5152466 h 5152466"/>
              <a:gd name="connsiteX4" fmla="*/ 0 w 3740523"/>
              <a:gd name="connsiteY4" fmla="*/ 8966 h 5152466"/>
              <a:gd name="connsiteX0" fmla="*/ 0 w 3797216"/>
              <a:gd name="connsiteY0" fmla="*/ 8966 h 5152466"/>
              <a:gd name="connsiteX1" fmla="*/ 441511 w 3797216"/>
              <a:gd name="connsiteY1" fmla="*/ 0 h 5152466"/>
              <a:gd name="connsiteX2" fmla="*/ 3797216 w 3797216"/>
              <a:gd name="connsiteY2" fmla="*/ 5152466 h 5152466"/>
              <a:gd name="connsiteX3" fmla="*/ 0 w 3797216"/>
              <a:gd name="connsiteY3" fmla="*/ 5152466 h 5152466"/>
              <a:gd name="connsiteX4" fmla="*/ 0 w 3797216"/>
              <a:gd name="connsiteY4" fmla="*/ 8966 h 5152466"/>
              <a:gd name="connsiteX0" fmla="*/ 0 w 3797216"/>
              <a:gd name="connsiteY0" fmla="*/ 0 h 5143500"/>
              <a:gd name="connsiteX1" fmla="*/ 299780 w 3797216"/>
              <a:gd name="connsiteY1" fmla="*/ 16201 h 5143500"/>
              <a:gd name="connsiteX2" fmla="*/ 3797216 w 3797216"/>
              <a:gd name="connsiteY2" fmla="*/ 5143500 h 5143500"/>
              <a:gd name="connsiteX3" fmla="*/ 0 w 3797216"/>
              <a:gd name="connsiteY3" fmla="*/ 5143500 h 5143500"/>
              <a:gd name="connsiteX4" fmla="*/ 0 w 3797216"/>
              <a:gd name="connsiteY4" fmla="*/ 0 h 5143500"/>
              <a:gd name="connsiteX0" fmla="*/ 0 w 3974380"/>
              <a:gd name="connsiteY0" fmla="*/ 0 h 5143500"/>
              <a:gd name="connsiteX1" fmla="*/ 299780 w 3974380"/>
              <a:gd name="connsiteY1" fmla="*/ 16201 h 5143500"/>
              <a:gd name="connsiteX2" fmla="*/ 3974380 w 3974380"/>
              <a:gd name="connsiteY2" fmla="*/ 5118334 h 5143500"/>
              <a:gd name="connsiteX3" fmla="*/ 0 w 3974380"/>
              <a:gd name="connsiteY3" fmla="*/ 5143500 h 5143500"/>
              <a:gd name="connsiteX4" fmla="*/ 0 w 3974380"/>
              <a:gd name="connsiteY4" fmla="*/ 0 h 5143500"/>
              <a:gd name="connsiteX0" fmla="*/ 0 w 3974380"/>
              <a:gd name="connsiteY0" fmla="*/ 2675 h 5146175"/>
              <a:gd name="connsiteX1" fmla="*/ 306867 w 3974380"/>
              <a:gd name="connsiteY1" fmla="*/ 0 h 5146175"/>
              <a:gd name="connsiteX2" fmla="*/ 3974380 w 3974380"/>
              <a:gd name="connsiteY2" fmla="*/ 5121009 h 5146175"/>
              <a:gd name="connsiteX3" fmla="*/ 0 w 3974380"/>
              <a:gd name="connsiteY3" fmla="*/ 5146175 h 5146175"/>
              <a:gd name="connsiteX4" fmla="*/ 0 w 3974380"/>
              <a:gd name="connsiteY4" fmla="*/ 2675 h 5146175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2126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14173 w 3974380"/>
              <a:gd name="connsiteY3" fmla="*/ 5152467 h 5152467"/>
              <a:gd name="connsiteX4" fmla="*/ 0 w 3974380"/>
              <a:gd name="connsiteY4" fmla="*/ 2675 h 5152467"/>
              <a:gd name="connsiteX0" fmla="*/ 3766 w 3978146"/>
              <a:gd name="connsiteY0" fmla="*/ 2675 h 5152467"/>
              <a:gd name="connsiteX1" fmla="*/ 310633 w 3978146"/>
              <a:gd name="connsiteY1" fmla="*/ 0 h 5152467"/>
              <a:gd name="connsiteX2" fmla="*/ 3978146 w 3978146"/>
              <a:gd name="connsiteY2" fmla="*/ 5152467 h 5152467"/>
              <a:gd name="connsiteX3" fmla="*/ 1847 w 3978146"/>
              <a:gd name="connsiteY3" fmla="*/ 5152467 h 5152467"/>
              <a:gd name="connsiteX4" fmla="*/ 3766 w 3978146"/>
              <a:gd name="connsiteY4" fmla="*/ 2675 h 5152467"/>
              <a:gd name="connsiteX0" fmla="*/ 0 w 3982426"/>
              <a:gd name="connsiteY0" fmla="*/ 0 h 5171223"/>
              <a:gd name="connsiteX1" fmla="*/ 314913 w 3982426"/>
              <a:gd name="connsiteY1" fmla="*/ 18756 h 5171223"/>
              <a:gd name="connsiteX2" fmla="*/ 3982426 w 3982426"/>
              <a:gd name="connsiteY2" fmla="*/ 5171223 h 5171223"/>
              <a:gd name="connsiteX3" fmla="*/ 6127 w 3982426"/>
              <a:gd name="connsiteY3" fmla="*/ 5171223 h 5171223"/>
              <a:gd name="connsiteX4" fmla="*/ 0 w 3982426"/>
              <a:gd name="connsiteY4" fmla="*/ 0 h 5171223"/>
              <a:gd name="connsiteX0" fmla="*/ 0 w 3982426"/>
              <a:gd name="connsiteY0" fmla="*/ 0 h 5156935"/>
              <a:gd name="connsiteX1" fmla="*/ 314913 w 3982426"/>
              <a:gd name="connsiteY1" fmla="*/ 4468 h 5156935"/>
              <a:gd name="connsiteX2" fmla="*/ 3982426 w 3982426"/>
              <a:gd name="connsiteY2" fmla="*/ 5156935 h 5156935"/>
              <a:gd name="connsiteX3" fmla="*/ 6127 w 3982426"/>
              <a:gd name="connsiteY3" fmla="*/ 5156935 h 5156935"/>
              <a:gd name="connsiteX4" fmla="*/ 0 w 3982426"/>
              <a:gd name="connsiteY4" fmla="*/ 0 h 515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2426" h="5156935">
                <a:moveTo>
                  <a:pt x="0" y="0"/>
                </a:moveTo>
                <a:lnTo>
                  <a:pt x="314913" y="4468"/>
                </a:lnTo>
                <a:lnTo>
                  <a:pt x="3982426" y="5156935"/>
                </a:lnTo>
                <a:lnTo>
                  <a:pt x="6127" y="5156935"/>
                </a:lnTo>
                <a:cubicBezTo>
                  <a:pt x="-960" y="3442435"/>
                  <a:pt x="7087" y="1714500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8002" y="2867111"/>
            <a:ext cx="6265412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68002" y="3819109"/>
            <a:ext cx="6265412" cy="1776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bg2">
                    <a:lumMod val="75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568002" y="1700809"/>
            <a:ext cx="6265412" cy="1001215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2584" y="548681"/>
            <a:ext cx="1553701" cy="648072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9753" y="6169897"/>
            <a:ext cx="747175" cy="34692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67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568002" y="5375268"/>
            <a:ext cx="6265412" cy="794629"/>
          </a:xfrm>
          <a:prstGeom prst="rect">
            <a:avLst/>
          </a:prstGeom>
        </p:spPr>
        <p:txBody>
          <a:bodyPr lIns="0" tIns="0" rIns="0" bIns="0"/>
          <a:lstStyle>
            <a:lvl1pPr>
              <a:defRPr sz="1333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© 2015 Ipsos.  All rights reserved. Contains Ipsos' Confidential and Proprietary information and may not be disclosed or reproduced without the prior written consent of Ipsos.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333">
                <a:solidFill>
                  <a:schemeClr val="bg1"/>
                </a:solidFill>
              </a:rPr>
              <a:pPr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64441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177574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331101"/>
            <a:ext cx="996394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2441" y="2177425"/>
            <a:ext cx="2413097" cy="285510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977046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91177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90971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90765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4" name="Picture 1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4" name="Picture 2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8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10027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Yellow White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chemeClr val="bg1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FFFFFF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985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ellow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rgbClr val="595959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22019"/>
          <a:stretch>
            <a:fillRect/>
          </a:stretch>
        </p:blipFill>
        <p:spPr bwMode="auto">
          <a:xfrm>
            <a:off x="8162229" y="6379169"/>
            <a:ext cx="3310368" cy="43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4325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1828800" y="4038600"/>
            <a:ext cx="91440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 bwMode="white">
          <a:xfrm>
            <a:off x="1828800" y="5562600"/>
            <a:ext cx="8026400" cy="106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n-lt"/>
              </a:defRPr>
            </a:lvl1pPr>
            <a:lvl2pPr>
              <a:buNone/>
              <a:defRPr sz="2133"/>
            </a:lvl2pPr>
            <a:lvl3pPr>
              <a:buNone/>
              <a:defRPr sz="2133"/>
            </a:lvl3pPr>
            <a:lvl4pPr>
              <a:buNone/>
              <a:defRPr sz="2133"/>
            </a:lvl4pPr>
            <a:lvl5pPr>
              <a:buNone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8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110281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8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570261" y="6381230"/>
            <a:ext cx="1187344" cy="184668"/>
          </a:xfrm>
          <a:prstGeom prst="rect">
            <a:avLst/>
          </a:prstGeom>
        </p:spPr>
        <p:txBody>
          <a:bodyPr lIns="81573" tIns="40785" rIns="81573" bIns="40785"/>
          <a:lstStyle>
            <a:lvl1pPr>
              <a:defRPr/>
            </a:lvl1pPr>
          </a:lstStyle>
          <a:p>
            <a:pPr defTabSz="1099349">
              <a:defRPr/>
            </a:pPr>
            <a:fld id="{0BDF4B04-D1FB-45EE-85F0-96534F685469}" type="slidenum">
              <a:rPr lang="en-GB" sz="2133" smtClean="0">
                <a:solidFill>
                  <a:srgbClr val="58595B"/>
                </a:solidFill>
              </a:rPr>
              <a:pPr defTabSz="1099349">
                <a:defRPr/>
              </a:pPr>
              <a:t>‹#›</a:t>
            </a:fld>
            <a:endParaRPr lang="en-GB" sz="2133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186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887" y="884286"/>
            <a:ext cx="9742437" cy="61552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891" y="331105"/>
            <a:ext cx="825051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43816" y="1851257"/>
            <a:ext cx="10518785" cy="352401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1867">
                <a:solidFill>
                  <a:schemeClr val="tx1"/>
                </a:solidFill>
              </a:defRPr>
            </a:lvl4pPr>
            <a:lvl5pP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3489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0399" y="6566400"/>
            <a:ext cx="4800000" cy="18466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486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56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82800"/>
            <a:ext cx="115438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38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</p:grpSpPr>
        <p:sp>
          <p:nvSpPr>
            <p:cNvPr id="40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1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56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2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2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0"/>
            <a:ext cx="103200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49041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2" y="293004"/>
            <a:ext cx="9314599" cy="4924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</p:spTree>
    <p:extLst>
      <p:ext uri="{BB962C8B-B14F-4D97-AF65-F5344CB8AC3E}">
        <p14:creationId xmlns:p14="http://schemas.microsoft.com/office/powerpoint/2010/main" val="33397458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1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400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0037" y="6525365"/>
            <a:ext cx="222283" cy="225703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467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637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 bwMode="auto">
          <a:xfrm>
            <a:off x="2" y="950913"/>
            <a:ext cx="6347884" cy="5003800"/>
          </a:xfrm>
          <a:custGeom>
            <a:avLst/>
            <a:gdLst>
              <a:gd name="T0" fmla="*/ 692 w 1492"/>
              <a:gd name="T1" fmla="*/ 0 h 1600"/>
              <a:gd name="T2" fmla="*/ 0 w 1492"/>
              <a:gd name="T3" fmla="*/ 399 h 1600"/>
              <a:gd name="T4" fmla="*/ 0 w 1492"/>
              <a:gd name="T5" fmla="*/ 1202 h 1600"/>
              <a:gd name="T6" fmla="*/ 692 w 1492"/>
              <a:gd name="T7" fmla="*/ 1600 h 1600"/>
              <a:gd name="T8" fmla="*/ 1492 w 1492"/>
              <a:gd name="T9" fmla="*/ 800 h 1600"/>
              <a:gd name="T10" fmla="*/ 692 w 1492"/>
              <a:gd name="T11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2" h="1600">
                <a:moveTo>
                  <a:pt x="692" y="0"/>
                </a:moveTo>
                <a:cubicBezTo>
                  <a:pt x="397" y="0"/>
                  <a:pt x="139" y="161"/>
                  <a:pt x="0" y="399"/>
                </a:cubicBezTo>
                <a:cubicBezTo>
                  <a:pt x="0" y="1202"/>
                  <a:pt x="0" y="1202"/>
                  <a:pt x="0" y="1202"/>
                </a:cubicBezTo>
                <a:cubicBezTo>
                  <a:pt x="139" y="1440"/>
                  <a:pt x="397" y="1600"/>
                  <a:pt x="692" y="1600"/>
                </a:cubicBezTo>
                <a:cubicBezTo>
                  <a:pt x="1134" y="1600"/>
                  <a:pt x="1492" y="1242"/>
                  <a:pt x="1492" y="800"/>
                </a:cubicBezTo>
                <a:cubicBezTo>
                  <a:pt x="1492" y="359"/>
                  <a:pt x="1134" y="0"/>
                  <a:pt x="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8" name="Freeform 3"/>
          <p:cNvSpPr>
            <a:spLocks/>
          </p:cNvSpPr>
          <p:nvPr userDrawn="1"/>
        </p:nvSpPr>
        <p:spPr bwMode="auto">
          <a:xfrm>
            <a:off x="9914469" y="1541463"/>
            <a:ext cx="2281767" cy="2360612"/>
          </a:xfrm>
          <a:custGeom>
            <a:avLst/>
            <a:gdLst>
              <a:gd name="T0" fmla="*/ 520 w 520"/>
              <a:gd name="T1" fmla="*/ 32 h 740"/>
              <a:gd name="T2" fmla="*/ 370 w 520"/>
              <a:gd name="T3" fmla="*/ 0 h 740"/>
              <a:gd name="T4" fmla="*/ 0 w 520"/>
              <a:gd name="T5" fmla="*/ 370 h 740"/>
              <a:gd name="T6" fmla="*/ 370 w 520"/>
              <a:gd name="T7" fmla="*/ 740 h 740"/>
              <a:gd name="T8" fmla="*/ 520 w 520"/>
              <a:gd name="T9" fmla="*/ 709 h 740"/>
              <a:gd name="T10" fmla="*/ 520 w 520"/>
              <a:gd name="T11" fmla="*/ 32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0" h="740">
                <a:moveTo>
                  <a:pt x="520" y="32"/>
                </a:moveTo>
                <a:cubicBezTo>
                  <a:pt x="474" y="12"/>
                  <a:pt x="423" y="0"/>
                  <a:pt x="370" y="0"/>
                </a:cubicBezTo>
                <a:cubicBezTo>
                  <a:pt x="166" y="0"/>
                  <a:pt x="0" y="166"/>
                  <a:pt x="0" y="370"/>
                </a:cubicBezTo>
                <a:cubicBezTo>
                  <a:pt x="0" y="575"/>
                  <a:pt x="166" y="740"/>
                  <a:pt x="370" y="740"/>
                </a:cubicBezTo>
                <a:cubicBezTo>
                  <a:pt x="423" y="740"/>
                  <a:pt x="474" y="729"/>
                  <a:pt x="520" y="709"/>
                </a:cubicBezTo>
                <a:lnTo>
                  <a:pt x="520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-4233" y="6272214"/>
            <a:ext cx="855133" cy="592137"/>
          </a:xfrm>
          <a:custGeom>
            <a:avLst/>
            <a:gdLst>
              <a:gd name="T0" fmla="*/ 189 w 191"/>
              <a:gd name="T1" fmla="*/ 183 h 183"/>
              <a:gd name="T2" fmla="*/ 191 w 191"/>
              <a:gd name="T3" fmla="*/ 160 h 183"/>
              <a:gd name="T4" fmla="*/ 31 w 191"/>
              <a:gd name="T5" fmla="*/ 0 h 183"/>
              <a:gd name="T6" fmla="*/ 0 w 191"/>
              <a:gd name="T7" fmla="*/ 3 h 183"/>
              <a:gd name="T8" fmla="*/ 0 w 191"/>
              <a:gd name="T9" fmla="*/ 183 h 183"/>
              <a:gd name="T10" fmla="*/ 189 w 191"/>
              <a:gd name="T11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" h="183">
                <a:moveTo>
                  <a:pt x="189" y="183"/>
                </a:moveTo>
                <a:cubicBezTo>
                  <a:pt x="190" y="175"/>
                  <a:pt x="191" y="168"/>
                  <a:pt x="191" y="160"/>
                </a:cubicBezTo>
                <a:cubicBezTo>
                  <a:pt x="191" y="72"/>
                  <a:pt x="119" y="0"/>
                  <a:pt x="31" y="0"/>
                </a:cubicBezTo>
                <a:cubicBezTo>
                  <a:pt x="21" y="0"/>
                  <a:pt x="10" y="1"/>
                  <a:pt x="0" y="3"/>
                </a:cubicBezTo>
                <a:cubicBezTo>
                  <a:pt x="0" y="183"/>
                  <a:pt x="0" y="183"/>
                  <a:pt x="0" y="183"/>
                </a:cubicBezTo>
                <a:lnTo>
                  <a:pt x="189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105602" y="4680000"/>
            <a:ext cx="5907777" cy="1149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1067"/>
              </a:spcBef>
              <a:buNone/>
              <a:defRPr sz="37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294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2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13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5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7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8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9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0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1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2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3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4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ltGray">
          <a:xfrm>
            <a:off x="778936" y="5846764"/>
            <a:ext cx="1223433" cy="746125"/>
          </a:xfrm>
          <a:custGeom>
            <a:avLst/>
            <a:gdLst>
              <a:gd name="T0" fmla="*/ 0 w 578"/>
              <a:gd name="T1" fmla="*/ 470 h 470"/>
              <a:gd name="T2" fmla="*/ 286 w 578"/>
              <a:gd name="T3" fmla="*/ 270 h 470"/>
              <a:gd name="T4" fmla="*/ 578 w 578"/>
              <a:gd name="T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8" h="470">
                <a:moveTo>
                  <a:pt x="0" y="470"/>
                </a:moveTo>
                <a:cubicBezTo>
                  <a:pt x="95" y="409"/>
                  <a:pt x="190" y="348"/>
                  <a:pt x="286" y="270"/>
                </a:cubicBezTo>
                <a:cubicBezTo>
                  <a:pt x="382" y="192"/>
                  <a:pt x="529" y="45"/>
                  <a:pt x="578" y="0"/>
                </a:cubicBezTo>
              </a:path>
            </a:pathLst>
          </a:custGeom>
          <a:noFill/>
          <a:ln w="12700" cmpd="sng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8386" y="2768998"/>
            <a:ext cx="5892183" cy="132959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defRPr sz="48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9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50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5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6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7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8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9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0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1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2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3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4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9" name="Line 4"/>
          <p:cNvSpPr>
            <a:spLocks noChangeShapeType="1"/>
          </p:cNvSpPr>
          <p:nvPr userDrawn="1"/>
        </p:nvSpPr>
        <p:spPr bwMode="auto">
          <a:xfrm flipH="1">
            <a:off x="6290734" y="2803526"/>
            <a:ext cx="3623733" cy="249239"/>
          </a:xfrm>
          <a:prstGeom prst="line">
            <a:avLst/>
          </a:prstGeom>
          <a:solidFill>
            <a:schemeClr val="bg1"/>
          </a:solidFill>
          <a:ln w="12700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grpSp>
        <p:nvGrpSpPr>
          <p:cNvPr id="42" name="Gruppieren 41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  <a:solidFill>
            <a:schemeClr val="bg1"/>
          </a:solidFill>
        </p:grpSpPr>
        <p:sp>
          <p:nvSpPr>
            <p:cNvPr id="43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3363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8D52494-2E09-4F38-B7B2-63EF9CD910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3B7F4C9-A0EA-4C31-A01A-306D19C453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349" y="44625"/>
            <a:ext cx="1219200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463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168766"/>
            <a:ext cx="10566227" cy="7797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533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1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9" y="6360350"/>
            <a:ext cx="1187903" cy="2257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467" b="0">
                <a:solidFill>
                  <a:schemeClr val="tx2"/>
                </a:solidFill>
              </a:defRPr>
            </a:lvl1pPr>
          </a:lstStyle>
          <a:p>
            <a:pPr defTabSz="1087215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1087215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6" y="5937728"/>
            <a:ext cx="11467685" cy="184665"/>
          </a:xfrm>
          <a:prstGeom prst="rect">
            <a:avLst/>
          </a:prstGeom>
        </p:spPr>
        <p:txBody>
          <a:bodyPr vert="horz" lIns="71561" tIns="0" rIns="71561" bIns="0" rtlCol="0" anchor="b" anchorCtr="0">
            <a:sp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493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969" y="6375522"/>
            <a:ext cx="1187903" cy="195405"/>
          </a:xfrm>
          <a:prstGeom prst="rect">
            <a:avLst/>
          </a:prstGeom>
        </p:spPr>
        <p:txBody>
          <a:bodyPr lIns="71561" tIns="35780" rIns="71561" bIns="35780"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3" y="1304507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6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0609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211134"/>
            <a:ext cx="10883100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"/>
          </p:nvPr>
        </p:nvSpPr>
        <p:spPr>
          <a:xfrm>
            <a:off x="470400" y="979200"/>
            <a:ext cx="10320000" cy="549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90000"/>
              </a:lnSpc>
              <a:spcBef>
                <a:spcPts val="1067"/>
              </a:spcBef>
              <a:buFont typeface="Wingdings" pitchFamily="2" charset="2"/>
              <a:buChar char="§"/>
              <a:defRPr sz="2400"/>
            </a:lvl1pPr>
            <a:lvl2pPr marL="719649" indent="-366175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ð"/>
              <a:defRPr sz="2133"/>
            </a:lvl2pPr>
            <a:lvl3pPr marL="1073124" indent="-232828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1867"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75935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8190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1277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42518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85925"/>
            <a:ext cx="527684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85925"/>
            <a:ext cx="5278967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3953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3423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02042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00922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36930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492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9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image" Target="../media/image8.png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3.emf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21"/>
            <a:ext cx="1187903" cy="1954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7360" y="302442"/>
            <a:ext cx="10244863" cy="32381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675" y="1304503"/>
            <a:ext cx="11368461" cy="48991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7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ftr="0" dt="0"/>
  <p:txStyles>
    <p:titleStyle>
      <a:lvl1pPr algn="l" defTabSz="937739" rtl="0" eaLnBrk="1" latinLnBrk="0" hangingPunct="1">
        <a:lnSpc>
          <a:spcPct val="80000"/>
        </a:lnSpc>
        <a:spcBef>
          <a:spcPct val="0"/>
        </a:spcBef>
        <a:buNone/>
        <a:defRPr sz="2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1179" kern="1200">
          <a:solidFill>
            <a:schemeClr val="tx2"/>
          </a:solidFill>
          <a:latin typeface="+mn-lt"/>
          <a:ea typeface="+mn-ea"/>
          <a:cs typeface="+mn-cs"/>
        </a:defRPr>
      </a:lvl1pPr>
      <a:lvl2pPr marL="162699" indent="-162699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•"/>
        <a:defRPr sz="1179" kern="1200">
          <a:solidFill>
            <a:schemeClr val="tx2"/>
          </a:solidFill>
          <a:latin typeface="+mn-lt"/>
          <a:ea typeface="+mn-ea"/>
          <a:cs typeface="+mn-cs"/>
        </a:defRPr>
      </a:lvl2pPr>
      <a:lvl3pPr marL="325401" indent="-154140" algn="l" defTabSz="937739" rtl="0" eaLnBrk="1" latinLnBrk="0" hangingPunct="1">
        <a:lnSpc>
          <a:spcPct val="90000"/>
        </a:lnSpc>
        <a:spcBef>
          <a:spcPts val="0"/>
        </a:spcBef>
        <a:buFont typeface="Calibri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3pPr>
      <a:lvl4pPr marL="1641051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4pPr>
      <a:lvl5pPr marL="2109914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»"/>
        <a:defRPr sz="1179" kern="1200">
          <a:solidFill>
            <a:schemeClr val="tx2"/>
          </a:solidFill>
          <a:latin typeface="+mn-lt"/>
          <a:ea typeface="+mn-ea"/>
          <a:cs typeface="+mn-cs"/>
        </a:defRPr>
      </a:lvl5pPr>
      <a:lvl6pPr marL="257879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47660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16527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398540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68873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37739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0661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87548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44352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1322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28209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50966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837" y="857959"/>
            <a:ext cx="11539460" cy="609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02" y="1851257"/>
            <a:ext cx="11535495" cy="3524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9648" y="6341236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8" name="Picture 17" descr="IPSOS_GAMECHANGERS_blue.png"/>
            <p:cNvPicPr>
              <a:picLocks noChangeAspect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  <p:sldLayoutId id="2147483747" r:id="rId51"/>
    <p:sldLayoutId id="2147483748" r:id="rId52"/>
    <p:sldLayoutId id="2147483749" r:id="rId53"/>
    <p:sldLayoutId id="2147483750" r:id="rId54"/>
    <p:sldLayoutId id="2147483751" r:id="rId55"/>
  </p:sldLayoutIdLst>
  <p:hf hdr="0" ftr="0" dt="0"/>
  <p:txStyles>
    <p:titleStyle>
      <a:lvl1pPr algn="l" defTabSz="1232345" rtl="0" eaLnBrk="1" latinLnBrk="0" hangingPunct="1">
        <a:lnSpc>
          <a:spcPct val="90000"/>
        </a:lnSpc>
        <a:spcBef>
          <a:spcPts val="544"/>
        </a:spcBef>
        <a:buNone/>
        <a:tabLst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2133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432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49063" indent="-249063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67" indent="-254822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9092" indent="-234666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88949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4005121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621292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237466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6171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2345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851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469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0862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9703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13207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29378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E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q_mark2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0900" y="-158750"/>
            <a:ext cx="4919133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93726"/>
            <a:ext cx="940858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506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85925"/>
            <a:ext cx="1075901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813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4446261-3552-4338-8AA8-85401C9FD0BB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4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6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656167" y="6662738"/>
            <a:ext cx="2156884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AU" sz="800" dirty="0">
                <a:solidFill>
                  <a:schemeClr val="bg1"/>
                </a:solidFill>
                <a:cs typeface="+mn-cs"/>
              </a:rPr>
              <a:t>© Synovate 2010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915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68F64128-7913-4A99-976D-54DFE7EAA292}" type="slidenum">
              <a:rPr lang="en-AU" sz="1100">
                <a:solidFill>
                  <a:srgbClr val="FFFFFF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887981" y="3352011"/>
            <a:ext cx="2158953" cy="3533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4571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kern="0" dirty="0" err="1">
                <a:solidFill>
                  <a:srgbClr val="58595B"/>
                </a:solidFill>
                <a:latin typeface="Calibri"/>
              </a:rPr>
              <a:t>Dec</a:t>
            </a:r>
            <a:r>
              <a:rPr lang="tr-TR" sz="2800" kern="0" dirty="0">
                <a:solidFill>
                  <a:srgbClr val="58595B"/>
                </a:solidFill>
                <a:latin typeface="Calibri"/>
              </a:rPr>
              <a:t> 2017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87981" y="1697502"/>
            <a:ext cx="5778289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945718"/>
            <a:r>
              <a:rPr lang="en-US" sz="4800" b="1" kern="0" dirty="0">
                <a:solidFill>
                  <a:srgbClr val="58595B"/>
                </a:solidFill>
              </a:rPr>
              <a:t>Applied Statistics</a:t>
            </a:r>
            <a:endParaRPr lang="tr-TR" sz="4800" b="1" kern="0" dirty="0">
              <a:solidFill>
                <a:srgbClr val="58595B"/>
              </a:solidFill>
            </a:endParaRPr>
          </a:p>
          <a:p>
            <a:pPr lvl="0" defTabSz="945718"/>
            <a:r>
              <a:rPr kumimoji="0" lang="tr-TR" sz="4800" b="1" i="0" u="none" strike="noStrike" kern="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week7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7981" y="3174830"/>
            <a:ext cx="4109299" cy="0"/>
          </a:xfrm>
          <a:prstGeom prst="line">
            <a:avLst/>
          </a:prstGeom>
          <a:ln cap="rnd">
            <a:solidFill>
              <a:schemeClr val="bg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446227">
            <a:off x="223265" y="5589675"/>
            <a:ext cx="4307337" cy="48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client case studies included in</a:t>
            </a:r>
          </a:p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training are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3506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 </a:t>
            </a:r>
            <a:r>
              <a:rPr lang="tr-TR" sz="3600" dirty="0" err="1">
                <a:solidFill>
                  <a:srgbClr val="C00000"/>
                </a:solidFill>
              </a:rPr>
              <a:t>Hypothesis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procedure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E66BB-2E27-419B-BC78-B7F780E2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8" y="876123"/>
            <a:ext cx="9305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701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calculations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wih</a:t>
            </a:r>
            <a:r>
              <a:rPr lang="tr-TR" sz="3600" dirty="0">
                <a:solidFill>
                  <a:srgbClr val="C00000"/>
                </a:solidFill>
              </a:rPr>
              <a:t>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EF2C1-D9F0-433F-A2F7-2598C235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" y="876829"/>
            <a:ext cx="5135739" cy="855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1BD31-F6E0-46C1-932A-E4F86B2A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4" y="1648094"/>
            <a:ext cx="5813817" cy="799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AD744-B111-4E1F-A744-A95B20A02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95" y="2447150"/>
            <a:ext cx="5136848" cy="1233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64164-09B0-4C79-A531-3FEDBAF43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94" y="3734325"/>
            <a:ext cx="5205674" cy="1450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3533E-696D-428F-AE7B-EAEA8EC3A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43" y="5041849"/>
            <a:ext cx="5453975" cy="16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22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calculations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wih</a:t>
            </a:r>
            <a:r>
              <a:rPr lang="tr-TR" sz="3600" dirty="0">
                <a:solidFill>
                  <a:srgbClr val="C00000"/>
                </a:solidFill>
              </a:rPr>
              <a:t>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467B3-FA77-4068-A361-F5EACF67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62" y="968179"/>
            <a:ext cx="5760729" cy="51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96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calculations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wih</a:t>
            </a:r>
            <a:r>
              <a:rPr lang="tr-TR" sz="3600" dirty="0">
                <a:solidFill>
                  <a:srgbClr val="C00000"/>
                </a:solidFill>
              </a:rPr>
              <a:t>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0C95A-2ADB-4001-B6DA-F38FBCF1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34"/>
            <a:ext cx="8347587" cy="232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9F6D9-99E6-4424-9B3A-C87FBB64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7834"/>
            <a:ext cx="8554065" cy="27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6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calculations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wih</a:t>
            </a:r>
            <a:r>
              <a:rPr lang="tr-TR" sz="3600" dirty="0">
                <a:solidFill>
                  <a:srgbClr val="C00000"/>
                </a:solidFill>
              </a:rPr>
              <a:t>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EB51F-1D1A-46CC-9838-F99B4496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5" y="914402"/>
            <a:ext cx="6538464" cy="50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669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calculations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wih</a:t>
            </a:r>
            <a:r>
              <a:rPr lang="tr-TR" sz="3600" dirty="0">
                <a:solidFill>
                  <a:srgbClr val="C00000"/>
                </a:solidFill>
              </a:rPr>
              <a:t>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722017-705F-4DAA-944F-A6269157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93" y="771534"/>
            <a:ext cx="10295261" cy="52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3584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8C849-D1EB-4481-B020-0EEF6F80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7" y="0"/>
            <a:ext cx="9429445" cy="61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64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40E55-9724-44BF-B32D-36729662A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077861"/>
            <a:ext cx="10296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320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578990-2377-4DE1-96DB-A83FB9CC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2" y="692876"/>
            <a:ext cx="9517836" cy="54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05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5ED13-130A-4951-AC51-248869EB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2" y="958347"/>
            <a:ext cx="6033080" cy="51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14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76" y="4149691"/>
            <a:ext cx="6568026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829361">
              <a:defRPr/>
            </a:pPr>
            <a:r>
              <a:rPr lang="en-US" sz="2400" b="1" dirty="0">
                <a:solidFill>
                  <a:srgbClr val="FFFFFF"/>
                </a:solidFill>
              </a:rPr>
              <a:t>One-Way ANOVA: Comparing Several Sample Means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1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80DB4-EE0B-4431-A3F0-0CB32838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96" y="884289"/>
            <a:ext cx="7911743" cy="52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77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A1773-46E2-49B6-ADBD-49BEC4736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0" y="698089"/>
            <a:ext cx="6500168" cy="55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250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Example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BF515F-638B-47E4-A0C8-60485A5A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515704"/>
            <a:ext cx="9972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161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7612F-4300-4449-A3D3-861C33D3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1" y="98322"/>
            <a:ext cx="7612461" cy="55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12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76" y="4149691"/>
            <a:ext cx="656802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-Way ANOVA</a:t>
            </a:r>
          </a:p>
        </p:txBody>
      </p:sp>
    </p:spTree>
    <p:extLst>
      <p:ext uri="{BB962C8B-B14F-4D97-AF65-F5344CB8AC3E}">
        <p14:creationId xmlns:p14="http://schemas.microsoft.com/office/powerpoint/2010/main" val="3161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DFA8A-FBF9-48EA-94E4-BD061040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771534"/>
            <a:ext cx="9734550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2B068-C832-42A0-8D16-84456E9C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39" y="4022776"/>
            <a:ext cx="84296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59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27EE5-A8BB-4C61-8EA7-0032E9C7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887516"/>
            <a:ext cx="7519373" cy="52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820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167D8-DBC7-48E6-B2E6-DEE47DDF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7" y="863702"/>
            <a:ext cx="8651773" cy="51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78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DE5C5-F588-495A-8627-F24BE599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5" y="938684"/>
            <a:ext cx="8573939" cy="51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958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B00CA-DBFF-40CE-9917-1ECF9601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" y="106618"/>
            <a:ext cx="8425016" cy="61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362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Analysis of </a:t>
            </a:r>
            <a:r>
              <a:rPr lang="tr-TR" sz="3600" dirty="0" err="1">
                <a:solidFill>
                  <a:srgbClr val="C00000"/>
                </a:solidFill>
              </a:rPr>
              <a:t>variance</a:t>
            </a:r>
            <a:r>
              <a:rPr lang="tr-TR" sz="3600" dirty="0">
                <a:solidFill>
                  <a:srgbClr val="C00000"/>
                </a:solidFill>
              </a:rPr>
              <a:t> (ANOVA)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2CAF2-FFED-4F78-87CF-ABC1024B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1" y="1117786"/>
            <a:ext cx="99917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8926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6A980-5250-4738-AEC5-2ECD6E7F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9" y="849415"/>
            <a:ext cx="9893250" cy="53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9987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6454B-32D9-43C8-9CC3-CB6CC933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998588"/>
            <a:ext cx="9190509" cy="44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41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E86B5-94CF-4AAF-B0B5-13ABD096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2" y="904413"/>
            <a:ext cx="7272338" cy="51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12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ANOVA: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block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F591A-B239-4F43-94EB-5A1E2226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8" y="1060501"/>
            <a:ext cx="9478507" cy="510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52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76" y="4149691"/>
            <a:ext cx="656802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</a:t>
            </a:r>
            <a:r>
              <a:rPr kumimoji="0" lang="tr-T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</a:t>
            </a:r>
            <a:r>
              <a:rPr kumimoji="0" lang="tr-TR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Regression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1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F608A9-151B-4150-8EEA-EF697754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7" y="225171"/>
            <a:ext cx="8226934" cy="60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696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74A6C-7CC7-4B7B-A5F0-9A9E45FA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116901"/>
            <a:ext cx="10475238" cy="46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890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2131-D69C-4D0B-BD0C-3C8F2AB3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9" y="1194244"/>
            <a:ext cx="10019445" cy="46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2081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2266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B5577-ACDE-40FF-8F76-FDF39A63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71534"/>
            <a:ext cx="8970264" cy="53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86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ANOVA’nın</a:t>
            </a:r>
            <a:r>
              <a:rPr lang="tr-TR" sz="3600" dirty="0">
                <a:solidFill>
                  <a:srgbClr val="C00000"/>
                </a:solidFill>
              </a:rPr>
              <a:t> t testinden farkı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1A947A-8DB5-4643-A8FB-1A6E208FA9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7106" y="771534"/>
            <a:ext cx="11680933" cy="50341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tr-TR" altLang="en-US" sz="2800" dirty="0"/>
              <a:t>-Niye gruplar arasındaki bütün kombinasyonları test etmek için t testi yapmıyoruz da ANOVA yapıyoruz?</a:t>
            </a:r>
          </a:p>
          <a:p>
            <a:pPr>
              <a:lnSpc>
                <a:spcPct val="80000"/>
              </a:lnSpc>
            </a:pPr>
            <a:endParaRPr lang="tr-TR" altLang="en-US" sz="2800" dirty="0"/>
          </a:p>
          <a:p>
            <a:pPr>
              <a:lnSpc>
                <a:spcPct val="80000"/>
              </a:lnSpc>
            </a:pPr>
            <a:r>
              <a:rPr lang="tr-TR" altLang="en-US" sz="2800" dirty="0"/>
              <a:t>-Örneğin, 3 grup olsun. t testini 1-2, 1-3, 2-3 grupları için ayrı ayrı yapmamız gerekli.  Her testin kendine özgü Tür 1 (yani doğru olduğu halde yanlışlıkla boş hipotezi reddetme olasılığı) hata olasılığı var (0,05). </a:t>
            </a:r>
          </a:p>
          <a:p>
            <a:pPr>
              <a:lnSpc>
                <a:spcPct val="80000"/>
              </a:lnSpc>
            </a:pPr>
            <a:endParaRPr lang="tr-TR" altLang="en-US" sz="2800" dirty="0"/>
          </a:p>
          <a:p>
            <a:pPr>
              <a:lnSpc>
                <a:spcPct val="80000"/>
              </a:lnSpc>
            </a:pPr>
            <a:r>
              <a:rPr lang="tr-TR" altLang="en-US" sz="2800" dirty="0"/>
              <a:t>-Yani her bir t testinde Tür 1 hatası </a:t>
            </a:r>
            <a:r>
              <a:rPr lang="tr-TR" altLang="en-US" sz="2800" b="1" dirty="0">
                <a:solidFill>
                  <a:srgbClr val="FF3300"/>
                </a:solidFill>
              </a:rPr>
              <a:t>yapmama</a:t>
            </a:r>
            <a:r>
              <a:rPr lang="tr-TR" altLang="en-US" sz="2800" dirty="0"/>
              <a:t> olasılığı (0,95).</a:t>
            </a:r>
          </a:p>
          <a:p>
            <a:pPr>
              <a:lnSpc>
                <a:spcPct val="80000"/>
              </a:lnSpc>
            </a:pPr>
            <a:endParaRPr lang="tr-TR" altLang="en-US" sz="2800" dirty="0"/>
          </a:p>
          <a:p>
            <a:pPr>
              <a:lnSpc>
                <a:spcPct val="80000"/>
              </a:lnSpc>
            </a:pPr>
            <a:r>
              <a:rPr lang="tr-TR" altLang="en-US" sz="2800" dirty="0"/>
              <a:t>-Üç t testi olduğuna göre hata yapmama olasılığını üç kez kendisiyle çarpalım: 0,95 * 0,95 * 0,95 = 0,857</a:t>
            </a:r>
          </a:p>
          <a:p>
            <a:pPr>
              <a:lnSpc>
                <a:spcPct val="80000"/>
              </a:lnSpc>
            </a:pPr>
            <a:endParaRPr lang="tr-TR" altLang="en-US" sz="2800" dirty="0"/>
          </a:p>
          <a:p>
            <a:pPr>
              <a:lnSpc>
                <a:spcPct val="80000"/>
              </a:lnSpc>
            </a:pPr>
            <a:r>
              <a:rPr lang="tr-TR" altLang="en-US" sz="2800" dirty="0"/>
              <a:t>1 - 0,857 = 0,143. Yani Tür 1 hatası yapma olasılığı 0,05’ten 0,143’e yükseldi.</a:t>
            </a:r>
          </a:p>
          <a:p>
            <a:pPr>
              <a:lnSpc>
                <a:spcPct val="80000"/>
              </a:lnSpc>
            </a:pPr>
            <a:r>
              <a:rPr lang="tr-TR" altLang="en-US" sz="2800" dirty="0"/>
              <a:t>Bu, kabul edilemez. </a:t>
            </a:r>
          </a:p>
          <a:p>
            <a:pPr>
              <a:lnSpc>
                <a:spcPct val="80000"/>
              </a:lnSpc>
            </a:pPr>
            <a:r>
              <a:rPr lang="tr-TR" altLang="en-US" sz="2800" dirty="0"/>
              <a:t>-Ya grup sayısı 3 yerine 5 olsaydı? O zaman 10 t testi yapmak gerekir. Hata oranı 0,40’a yükselirdi. 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25716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DE85D-8F6E-4DE0-BD60-E7CEF47D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021080"/>
            <a:ext cx="10224048" cy="50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107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592FB-370A-4705-9583-40A3BF83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4" y="1187767"/>
            <a:ext cx="8741209" cy="49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376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Simple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Regression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09AD29-4EE4-4DBB-ACDD-52CCEBB5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771533"/>
            <a:ext cx="7318753" cy="53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76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Least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Squares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Method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2A193A-E04C-4F6A-90C6-EA6BEF0F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771534"/>
            <a:ext cx="9037825" cy="53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5182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Least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Squares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Method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74F38-AA55-47E4-8DDC-5C624444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143571"/>
            <a:ext cx="10793414" cy="38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311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Slope</a:t>
            </a:r>
            <a:r>
              <a:rPr lang="tr-TR" sz="3600" dirty="0">
                <a:solidFill>
                  <a:srgbClr val="C00000"/>
                </a:solidFill>
              </a:rPr>
              <a:t> and </a:t>
            </a:r>
            <a:r>
              <a:rPr lang="tr-TR" sz="3600" dirty="0" err="1">
                <a:solidFill>
                  <a:srgbClr val="C00000"/>
                </a:solidFill>
              </a:rPr>
              <a:t>Intercept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Estimation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8FC1B4-0F7C-451F-9E97-A14CB846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078992"/>
            <a:ext cx="9383050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481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Excel </a:t>
            </a:r>
            <a:r>
              <a:rPr lang="tr-TR" sz="3600" dirty="0" err="1">
                <a:solidFill>
                  <a:srgbClr val="C00000"/>
                </a:solidFill>
              </a:rPr>
              <a:t>scatter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92081-AE48-4424-8114-BF27888A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" y="1130046"/>
            <a:ext cx="9245263" cy="4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52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Coefficient</a:t>
            </a:r>
            <a:r>
              <a:rPr lang="tr-TR" sz="3600" dirty="0">
                <a:solidFill>
                  <a:srgbClr val="C00000"/>
                </a:solidFill>
              </a:rPr>
              <a:t> of </a:t>
            </a:r>
            <a:r>
              <a:rPr lang="tr-TR" sz="3600" dirty="0" err="1">
                <a:solidFill>
                  <a:srgbClr val="C00000"/>
                </a:solidFill>
              </a:rPr>
              <a:t>Determination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D768C-7FE7-4949-A06E-335AF958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1" y="1217866"/>
            <a:ext cx="10574018" cy="44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166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Coefficient</a:t>
            </a:r>
            <a:r>
              <a:rPr lang="tr-TR" sz="3600" dirty="0">
                <a:solidFill>
                  <a:srgbClr val="C00000"/>
                </a:solidFill>
              </a:rPr>
              <a:t> of </a:t>
            </a:r>
            <a:r>
              <a:rPr lang="tr-TR" sz="3600" dirty="0" err="1">
                <a:solidFill>
                  <a:srgbClr val="C00000"/>
                </a:solidFill>
              </a:rPr>
              <a:t>Determination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AE13F-53F5-4604-992D-34756B94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8" y="771534"/>
            <a:ext cx="7995409" cy="53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8594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Assumptions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03FD9-F13B-4254-B18E-E316021E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9" y="1103376"/>
            <a:ext cx="9708562" cy="45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414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Basic </a:t>
            </a:r>
            <a:r>
              <a:rPr lang="tr-TR" sz="3600" dirty="0" err="1">
                <a:solidFill>
                  <a:srgbClr val="C00000"/>
                </a:solidFill>
              </a:rPr>
              <a:t>assumptions</a:t>
            </a:r>
            <a:r>
              <a:rPr lang="tr-TR" sz="3600" dirty="0">
                <a:solidFill>
                  <a:srgbClr val="C00000"/>
                </a:solidFill>
              </a:rPr>
              <a:t> of ANOVA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33B30E-6871-49B2-9A07-6FED508C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4" y="1250016"/>
            <a:ext cx="9572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369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F89F3-E064-41C3-AB99-85BD9C7A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2" y="313563"/>
            <a:ext cx="7494270" cy="59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194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the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Significance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F973F-D573-407D-A907-56FB2680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8" y="1049845"/>
            <a:ext cx="8105137" cy="4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7906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the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Significance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AFF48-62F5-437B-8C9B-DEE2218F3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8" y="1022032"/>
            <a:ext cx="8196019" cy="50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9846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the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Significance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CD45E-DC74-480E-84B1-E5ABCF1A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1" y="1451800"/>
            <a:ext cx="10469716" cy="3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346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C00BA-7C47-4371-97F0-0149DF6EBAB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Estimation</a:t>
            </a:r>
            <a:r>
              <a:rPr lang="tr-TR" sz="3600" dirty="0">
                <a:solidFill>
                  <a:srgbClr val="C00000"/>
                </a:solidFill>
              </a:rPr>
              <a:t> and </a:t>
            </a:r>
            <a:r>
              <a:rPr lang="tr-TR" sz="3600" dirty="0" err="1">
                <a:solidFill>
                  <a:srgbClr val="C00000"/>
                </a:solidFill>
              </a:rPr>
              <a:t>Prediction</a:t>
            </a:r>
            <a:endParaRPr lang="tr-TR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21F9-09A2-4F2D-80D5-3C848BAA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5" y="965644"/>
            <a:ext cx="9957988" cy="40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81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 err="1">
                <a:solidFill>
                  <a:srgbClr val="C00000"/>
                </a:solidFill>
              </a:rPr>
              <a:t>Completely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randomized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design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35488-49C4-4BF3-8DA5-72339787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1" y="771534"/>
            <a:ext cx="9063318" cy="53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4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 </a:t>
            </a:r>
            <a:r>
              <a:rPr lang="tr-TR" sz="3600" dirty="0" err="1">
                <a:solidFill>
                  <a:srgbClr val="C00000"/>
                </a:solidFill>
              </a:rPr>
              <a:t>linear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statistical</a:t>
            </a:r>
            <a:r>
              <a:rPr lang="tr-TR" sz="3600" dirty="0">
                <a:solidFill>
                  <a:srgbClr val="C00000"/>
                </a:solidFill>
              </a:rPr>
              <a:t> model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14BEF-A828-4EC5-B1F1-8FFA9AF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8" y="817344"/>
            <a:ext cx="8009859" cy="57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68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 </a:t>
            </a:r>
            <a:r>
              <a:rPr lang="tr-TR" sz="3600" dirty="0" err="1">
                <a:solidFill>
                  <a:srgbClr val="C00000"/>
                </a:solidFill>
              </a:rPr>
              <a:t>Hypothesis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procedure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EF965-4015-4324-B669-B00BE84D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5" y="1036637"/>
            <a:ext cx="96774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D8502C-35B8-41E6-8B61-F0C3892D87D7}"/>
              </a:ext>
            </a:extLst>
          </p:cNvPr>
          <p:cNvSpPr/>
          <p:nvPr/>
        </p:nvSpPr>
        <p:spPr>
          <a:xfrm>
            <a:off x="343919" y="224909"/>
            <a:ext cx="11202621" cy="54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37739">
              <a:lnSpc>
                <a:spcPct val="80000"/>
              </a:lnSpc>
              <a:spcBef>
                <a:spcPct val="0"/>
              </a:spcBef>
              <a:defRPr/>
            </a:pPr>
            <a:r>
              <a:rPr lang="tr-TR" sz="3600" dirty="0">
                <a:solidFill>
                  <a:srgbClr val="C00000"/>
                </a:solidFill>
              </a:rPr>
              <a:t>ANOVA </a:t>
            </a:r>
            <a:r>
              <a:rPr lang="tr-TR" sz="3600" dirty="0" err="1">
                <a:solidFill>
                  <a:srgbClr val="C00000"/>
                </a:solidFill>
              </a:rPr>
              <a:t>Hypothesis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Testing</a:t>
            </a:r>
            <a:r>
              <a:rPr lang="tr-TR" sz="3600" dirty="0">
                <a:solidFill>
                  <a:srgbClr val="C00000"/>
                </a:solidFill>
              </a:rPr>
              <a:t> </a:t>
            </a:r>
            <a:r>
              <a:rPr lang="tr-TR" sz="3600" dirty="0" err="1">
                <a:solidFill>
                  <a:srgbClr val="C00000"/>
                </a:solidFill>
              </a:rPr>
              <a:t>procedure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E6751-6D07-492F-AEE7-A2FA53ED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96131"/>
            <a:ext cx="7071606" cy="50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4108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DMINI~1\CONFIG~1\Temp\articulate\presenter\imgtemp\ScIJnfHB_files\slide0001_image001.png"/>
</p:tagLst>
</file>

<file path=ppt/theme/theme1.xml><?xml version="1.0" encoding="utf-8"?>
<a:theme xmlns:a="http://schemas.openxmlformats.org/drawingml/2006/main" name="Ipsos InnoQuest template_10-02-14">
  <a:themeElements>
    <a:clrScheme name="Ipsos">
      <a:dk1>
        <a:srgbClr val="1F497D"/>
      </a:dk1>
      <a:lt1>
        <a:srgbClr val="FFFFFF"/>
      </a:lt1>
      <a:dk2>
        <a:srgbClr val="58595B"/>
      </a:dk2>
      <a:lt2>
        <a:srgbClr val="BCBEC0"/>
      </a:lt2>
      <a:accent1>
        <a:srgbClr val="008E94"/>
      </a:accent1>
      <a:accent2>
        <a:srgbClr val="FBB040"/>
      </a:accent2>
      <a:accent3>
        <a:srgbClr val="ED6737"/>
      </a:accent3>
      <a:accent4>
        <a:srgbClr val="A8CCDD"/>
      </a:accent4>
      <a:accent5>
        <a:srgbClr val="A1C46B"/>
      </a:accent5>
      <a:accent6>
        <a:srgbClr val="281051"/>
      </a:accent6>
      <a:hlink>
        <a:srgbClr val="008E94"/>
      </a:hlink>
      <a:folHlink>
        <a:srgbClr val="1F4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tailEnd type="oval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psos Marketing 2015">
  <a:themeElements>
    <a:clrScheme name="Ipsos Marketing 2015 4:3">
      <a:dk1>
        <a:srgbClr val="222223"/>
      </a:dk1>
      <a:lt1>
        <a:sysClr val="window" lastClr="FFFFFF"/>
      </a:lt1>
      <a:dk2>
        <a:srgbClr val="1B365D"/>
      </a:dk2>
      <a:lt2>
        <a:srgbClr val="888B8D"/>
      </a:lt2>
      <a:accent1>
        <a:srgbClr val="E87722"/>
      </a:accent1>
      <a:accent2>
        <a:srgbClr val="F1BE48"/>
      </a:accent2>
      <a:accent3>
        <a:srgbClr val="B7BF12"/>
      </a:accent3>
      <a:accent4>
        <a:srgbClr val="C8C9C7"/>
      </a:accent4>
      <a:accent5>
        <a:srgbClr val="71B2C9"/>
      </a:accent5>
      <a:accent6>
        <a:srgbClr val="007681"/>
      </a:accent6>
      <a:hlink>
        <a:srgbClr val="485CC7"/>
      </a:hlink>
      <a:folHlink>
        <a:srgbClr val="00B2A9"/>
      </a:folHlink>
    </a:clrScheme>
    <a:fontScheme name="Ipsos MO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lIns="0" rIns="0" rtlCol="0" anchor="ctr"/>
      <a:lstStyle>
        <a:defPPr marL="0" algn="ctr">
          <a:defRPr sz="1400" b="1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bg2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  <a:txDef>
      <a:spPr/>
      <a:bodyPr vert="horz" wrap="square" lIns="0" tIns="0" rIns="0" bIns="0" rtlCol="0">
        <a:spAutoFit/>
      </a:bodyPr>
      <a:lstStyle>
        <a:defPPr marL="4763">
          <a:defRPr sz="11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ynovate_Report_Template v2.0 (Feb 12 2008)">
  <a:themeElements>
    <a:clrScheme name="2_Synovate_Report_Template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2_Synovate_Report_Template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Synovate_Report_Template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Synovate_Prop_Template_2008 v2.0 (Feb 12 2008)">
  <a:themeElements>
    <a:clrScheme name="9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9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000000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464</Words>
  <Application>Microsoft Office PowerPoint</Application>
  <PresentationFormat>Widescreen</PresentationFormat>
  <Paragraphs>172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 Unicode MS</vt:lpstr>
      <vt:lpstr>Arial</vt:lpstr>
      <vt:lpstr>Calibri</vt:lpstr>
      <vt:lpstr>Lucida Grande</vt:lpstr>
      <vt:lpstr>Wingdings</vt:lpstr>
      <vt:lpstr>Ipsos InnoQuest template_10-02-14</vt:lpstr>
      <vt:lpstr>Ipsos Marketing 2015</vt:lpstr>
      <vt:lpstr>2_Synovate_Report_Template v2.0 (Feb 12 2008)</vt:lpstr>
      <vt:lpstr>9_Synovate_Prop_Template_2008 v2.0 (Feb 12 2008)</vt:lpstr>
      <vt:lpstr>3_Synovate_Prop_Template_2008 v2.0 (Feb 12 2008)</vt:lpstr>
      <vt:lpstr>4_Synovate_Prop_Template_2008 v2.0 (Feb 12 2008)</vt:lpstr>
      <vt:lpstr>5_Synovate_Prop_Template_2008 v2.0 (Feb 12 2008)</vt:lpstr>
      <vt:lpstr>10_Synovate_Prop_Template_2008 v2.0 (Feb 12 2008)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Serkan Ceran</dc:creator>
  <cp:lastModifiedBy>Serkan Ceran</cp:lastModifiedBy>
  <cp:revision>227</cp:revision>
  <dcterms:created xsi:type="dcterms:W3CDTF">2017-10-01T22:44:32Z</dcterms:created>
  <dcterms:modified xsi:type="dcterms:W3CDTF">2017-12-26T15:33:23Z</dcterms:modified>
</cp:coreProperties>
</file>